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7" r:id="rId1"/>
    <p:sldMasterId id="2147483872" r:id="rId2"/>
  </p:sldMasterIdLst>
  <p:notesMasterIdLst>
    <p:notesMasterId r:id="rId4"/>
  </p:notesMasterIdLst>
  <p:sldIdLst>
    <p:sldId id="363" r:id="rId3"/>
  </p:sldIdLst>
  <p:sldSz cx="9144000" cy="5143500" type="screen16x9"/>
  <p:notesSz cx="6954838" cy="9236075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3F7883-5D1F-4FA0-A141-ABB3B1FAD63C}" v="3" dt="2024-12-21T00:07:31.4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53" autoAdjust="0"/>
    <p:restoredTop sz="91525" autoAdjust="0"/>
  </p:normalViewPr>
  <p:slideViewPr>
    <p:cSldViewPr snapToGrid="0" snapToObjects="1">
      <p:cViewPr varScale="1">
        <p:scale>
          <a:sx n="106" d="100"/>
          <a:sy n="106" d="100"/>
        </p:scale>
        <p:origin x="2309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36" d="100"/>
          <a:sy n="136" d="100"/>
        </p:scale>
        <p:origin x="419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3408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3408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r">
              <a:defRPr sz="1200"/>
            </a:lvl1pPr>
          </a:lstStyle>
          <a:p>
            <a:fld id="{A1B5D804-CED6-0949-BE6C-8D364F597F0B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4113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9" tIns="46259" rIns="92519" bIns="462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44861"/>
            <a:ext cx="5563870" cy="3636705"/>
          </a:xfrm>
          <a:prstGeom prst="rect">
            <a:avLst/>
          </a:prstGeom>
        </p:spPr>
        <p:txBody>
          <a:bodyPr vert="horz" lIns="92519" tIns="46259" rIns="92519" bIns="462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3763" cy="463407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2669"/>
            <a:ext cx="3013763" cy="463407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r">
              <a:defRPr sz="1200"/>
            </a:lvl1pPr>
          </a:lstStyle>
          <a:p>
            <a:fld id="{2D42CB18-3CDA-9641-86CF-E84D6A984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98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951611" y="0"/>
            <a:ext cx="735545" cy="735545"/>
          </a:xfrm>
          <a:prstGeom prst="rect">
            <a:avLst/>
          </a:prstGeom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1798"/>
            <a:ext cx="8299825" cy="2804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8DDFF87-9228-00B3-E3EB-6FBD11046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61" y="1963934"/>
            <a:ext cx="8296896" cy="131048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>
                <a:solidFill>
                  <a:schemeClr val="accent6"/>
                </a:solidFill>
              </a:rPr>
              <a:t>Click to edit Master title style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A14752E-5A00-221F-756F-F421ABA61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2657"/>
            <a:ext cx="8296896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Graphic 9" descr="Plug with solid fill">
            <a:extLst>
              <a:ext uri="{FF2B5EF4-FFF2-40B4-BE49-F238E27FC236}">
                <a16:creationId xmlns:a16="http://schemas.microsoft.com/office/drawing/2014/main" id="{3A515E69-D8EC-D040-8CEF-53730F0A46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3582" y="553247"/>
            <a:ext cx="548640" cy="548640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3A8831F-1461-7231-1FE8-CEAEDDD85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4520F908-1507-A3AA-83F2-3BE54BA6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69C77192-D242-9D6A-29D3-FD2127E96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1" y="4766110"/>
            <a:ext cx="737480" cy="27236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844D1EB-80DA-4626-B1AD-D824827BD4AB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88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DEF82C8C-AB50-D14E-775F-62A22EE9D3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807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734B4D-0A8D-A35E-614B-5B3AAB3360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1137309"/>
            <a:ext cx="4370832" cy="861774"/>
          </a:xfrm>
          <a:prstGeom prst="rect">
            <a:avLst/>
          </a:prstGeom>
          <a:solidFill>
            <a:schemeClr val="accent6"/>
          </a:solidFill>
        </p:spPr>
        <p:txBody>
          <a:bodyPr tIns="91440" rIns="91440" bIns="91440" anchor="ctr" anchorCtr="0">
            <a:sp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Header Section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1BB1A3F-298D-D100-6D43-4C43CA77F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C05F61A-5FA6-A643-A583-62495E803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5686104-0518-9CAF-F803-5CF2C3E57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88057BBE-E0EE-4FB6-9126-58442BF95966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43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4320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103241"/>
            <a:ext cx="8357616" cy="331057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40664"/>
            <a:ext cx="8357616" cy="3108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8D3642C-09E6-1B33-D4AA-0E1F7968E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030AA5F-EF3F-3567-A9A8-F3AB45591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D675CE5A-BC7E-2478-90D6-BD47A217B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897FB9D-C762-4FF7-A9F4-4E05476B0CF6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82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4083"/>
            <a:ext cx="4178808" cy="2999651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6836264-0AFC-9163-64D1-501C236986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4075" y="1316736"/>
            <a:ext cx="1576388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FD248FC-2313-775C-11CB-8C3A9FBA88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82964" y="1316736"/>
            <a:ext cx="2467843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95AEFD1-E4B7-7E1C-4714-DD3BD9D8B7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4419" y="2934145"/>
            <a:ext cx="1576388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AD862C7-EC5F-7F91-3681-18A704F6C8B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64075" y="2934145"/>
            <a:ext cx="2467843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3EB4A1D-3E30-D890-9718-83D791C13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03D56665-7D4F-7464-8D22-0B5C0BFDA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522A2512-D4D6-7A14-0F9D-F55117E96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CAF787-2966-4A3B-A99E-AF982408CDB2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72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06020"/>
            <a:ext cx="737480" cy="73748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C62428C-45A8-AB42-D19D-D7A97FF0F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1282304"/>
            <a:ext cx="8117396" cy="213955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6E66BB-D052-637C-817D-EB3A88075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191" y="3456500"/>
            <a:ext cx="8117395" cy="80939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3A84A22-2336-6F2A-BAFD-DD959F0C9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9AD329C-1DEF-F74B-FD31-17BFDD294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05BCD42B-EF0E-1B8B-EE23-1034DBE9B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68598ED-ED8D-42E8-9ACA-12479E1B52E8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33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4041648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1316736"/>
            <a:ext cx="4041648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4FFF3B1-9248-35A1-90A6-6659BD523596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65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820271"/>
            <a:ext cx="4041648" cy="3864054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820271"/>
            <a:ext cx="4041648" cy="3864054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109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2569464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36975" y="1316736"/>
            <a:ext cx="5513833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0BD691C-66D0-B173-F760-9451CF36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C434ACB-1B16-377E-E954-8395AACCA541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5148A6C-FDD8-3763-BB5F-C19D1A076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0BEA627-2597-33B6-6D5C-4A6EB6582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CD72E4D-01A4-9E8B-BB54-0FB10EDA7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BF2FD0E-D4C5-4903-91D1-6B61DB7E96F6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3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268979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5AB72AE-995F-8773-FB04-1EF0D7D2A05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44767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268979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7B8A0C3B-987B-FD73-A365-ADA566C6FA7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44258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7BB623-1AD4-49F4-A4F5-99414EC5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4C6F7D8-C426-AC14-C8BE-5CB898C6DFE1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672982"/>
            <a:ext cx="8356154" cy="3203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DA78983-C8E5-AC39-5236-A0742D6F3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47604F9-5F5B-81FE-49D6-579DFDC6C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D006B367-6240-4E8C-38F6-51264195C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85EE595F-E89F-4B82-817B-EF39C893982E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73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316736"/>
            <a:ext cx="4041648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1316736"/>
            <a:ext cx="4041648" cy="758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A85E25A-B693-91D2-AD64-C195A249C60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4920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836676"/>
            <a:ext cx="4041648" cy="399137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836676"/>
            <a:ext cx="4041648" cy="39913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334044"/>
            <a:ext cx="4041648" cy="297786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1334044"/>
            <a:ext cx="4041648" cy="297786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6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68374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4256"/>
            <a:ext cx="8118003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95F9F-8834-E834-C7F4-D9C65F3FE4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A04F2F2-E235-B8C6-4F0A-4077889BCDED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9B13C075-79B0-3E2F-B580-3E187946AF8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74E4BB0-2476-B6FA-D491-A697317C7F70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D0FBBBB1-F146-7857-B5B7-D4DBA4728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5032"/>
            <a:ext cx="8117205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A17047A-753F-BA5D-00F1-CC51E89D2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B1052DB7-FBC6-7E47-ED15-5AAAE1159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726EEBB4-535B-4475-A8CE-303CCD4BF2AA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95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148BAB7-08C9-C7B9-C708-86E9159F6B0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3700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9CC6D03-0771-BB8F-74AD-4DF6EE8386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250684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D7371C0-A143-6DE2-2519-68C4311D42A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250684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71410997-D14A-46CE-9541-4CCEBAB509B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822192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BC68FEC-D028-5524-F1A8-C859B5C5644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822192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Content Placeholder 11">
            <a:extLst>
              <a:ext uri="{FF2B5EF4-FFF2-40B4-BE49-F238E27FC236}">
                <a16:creationId xmlns:a16="http://schemas.microsoft.com/office/drawing/2014/main" id="{C49F0D10-99E0-1BF3-F9A2-F18197FF976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5536438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AAD510F0-B088-A47B-D6F2-9077C6013E1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536438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Content Placeholder 11">
            <a:extLst>
              <a:ext uri="{FF2B5EF4-FFF2-40B4-BE49-F238E27FC236}">
                <a16:creationId xmlns:a16="http://schemas.microsoft.com/office/drawing/2014/main" id="{8B87B0D4-19D9-805F-2BA9-15AA0352A016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107946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182ECB-94DF-0114-B670-6968BAC1177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107946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FE92C76-6EEE-5064-6BDF-B38EB8B7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A80BFE0-DB14-71EF-9E6E-573CD7D75BDC}"/>
              </a:ext>
            </a:extLst>
          </p:cNvPr>
          <p:cNvSpPr>
            <a:spLocks noGrp="1"/>
          </p:cNvSpPr>
          <p:nvPr>
            <p:ph type="subTitle" idx="26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4B6A6578-5E0A-D08F-C87C-D72C5C8A9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198C88ED-A786-8597-F576-31E7E25BA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F7020378-8A44-0A15-C856-437EFA834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3F7BDF8-3B87-4CAB-B348-FDEFD7A60A75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92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5">
            <a:extLst>
              <a:ext uri="{FF2B5EF4-FFF2-40B4-BE49-F238E27FC236}">
                <a16:creationId xmlns:a16="http://schemas.microsoft.com/office/drawing/2014/main" id="{EF9068E0-C6FC-2C92-3253-A7C31C5B68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9804" y="-5622"/>
            <a:ext cx="735545" cy="73554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617A214-BBBE-5F8E-E6A6-962FEDADEF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3267" y="1991565"/>
            <a:ext cx="4678073" cy="116036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400" b="1">
                <a:solidFill>
                  <a:schemeClr val="tx2"/>
                </a:solidFill>
                <a:latin typeface="Franklin Gothic Medium" panose="020B06030201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02794CC5-2B5C-E9C0-14EA-8C915CA2C3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2372" y="1684522"/>
            <a:ext cx="2392977" cy="1498329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>
                <a:solidFill>
                  <a:schemeClr val="accent6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0375EC56-830A-EEF8-09F0-0891258C51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3267" y="3621642"/>
            <a:ext cx="2118082" cy="400110"/>
          </a:xfrm>
          <a:prstGeom prst="rect">
            <a:avLst/>
          </a:prstGeom>
          <a:solidFill>
            <a:schemeClr val="accent6"/>
          </a:solidFill>
        </p:spPr>
        <p:txBody>
          <a:bodyPr wrap="square" tIns="91440" rIns="91440" bIns="91440" anchor="ctr" anchorCtr="0">
            <a:spAutoFit/>
          </a:bodyPr>
          <a:lstStyle>
            <a:lvl1pPr algn="ctr">
              <a:buNone/>
              <a:defRPr sz="1400">
                <a:solidFill>
                  <a:schemeClr val="bg1"/>
                </a:solidFill>
                <a:latin typeface="Tisa Offc Serif Pro" panose="02010504030101020102" pitchFamily="2" charset="0"/>
              </a:defRPr>
            </a:lvl1pPr>
          </a:lstStyle>
          <a:p>
            <a:pPr lvl="0"/>
            <a:r>
              <a:rPr lang="en-US" dirty="0"/>
              <a:t>Insert Website Address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3F07BA-C2B3-98A9-2B50-E82C3807470A}"/>
              </a:ext>
            </a:extLst>
          </p:cNvPr>
          <p:cNvCxnSpPr>
            <a:cxnSpLocks/>
            <a:stCxn id="2" idx="1"/>
          </p:cNvCxnSpPr>
          <p:nvPr userDrawn="1"/>
        </p:nvCxnSpPr>
        <p:spPr>
          <a:xfrm flipH="1">
            <a:off x="-369310" y="3821697"/>
            <a:ext cx="1092577" cy="2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831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tat Layo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4310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52" name="Picture Placeholder 50">
            <a:extLst>
              <a:ext uri="{FF2B5EF4-FFF2-40B4-BE49-F238E27FC236}">
                <a16:creationId xmlns:a16="http://schemas.microsoft.com/office/drawing/2014/main" id="{8D984633-F962-1848-A009-619CB821163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277880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E3AB4-3020-8D45-86B7-592F12CB716B}"/>
              </a:ext>
            </a:extLst>
          </p:cNvPr>
          <p:cNvCxnSpPr>
            <a:cxnSpLocks/>
          </p:cNvCxnSpPr>
          <p:nvPr userDrawn="1"/>
        </p:nvCxnSpPr>
        <p:spPr>
          <a:xfrm>
            <a:off x="672385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C4E94AD-16D9-BE4C-8C57-CFA6654E1BD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4310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64293C0-60B2-3341-9C38-86DF7ACA51D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36853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5" name="Picture Placeholder 50">
            <a:extLst>
              <a:ext uri="{FF2B5EF4-FFF2-40B4-BE49-F238E27FC236}">
                <a16:creationId xmlns:a16="http://schemas.microsoft.com/office/drawing/2014/main" id="{3ED87A8B-0573-474F-94C0-2F7E344853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010423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99B91B-7CDD-284B-99CF-8408146B2C0D}"/>
              </a:ext>
            </a:extLst>
          </p:cNvPr>
          <p:cNvCxnSpPr>
            <a:cxnSpLocks/>
          </p:cNvCxnSpPr>
          <p:nvPr userDrawn="1"/>
        </p:nvCxnSpPr>
        <p:spPr>
          <a:xfrm>
            <a:off x="3404928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B67D17-F456-FC43-9C41-9344D6EEB07B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436853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0F6E28A-AB38-A64F-9481-C9F0437BFEA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169397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9" name="Picture Placeholder 50">
            <a:extLst>
              <a:ext uri="{FF2B5EF4-FFF2-40B4-BE49-F238E27FC236}">
                <a16:creationId xmlns:a16="http://schemas.microsoft.com/office/drawing/2014/main" id="{106DB928-4AE1-4E4B-9A4C-6062FC24770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742967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F7D2B0-E449-FD45-9789-FC204088E97C}"/>
              </a:ext>
            </a:extLst>
          </p:cNvPr>
          <p:cNvCxnSpPr>
            <a:cxnSpLocks/>
          </p:cNvCxnSpPr>
          <p:nvPr userDrawn="1"/>
        </p:nvCxnSpPr>
        <p:spPr>
          <a:xfrm>
            <a:off x="6137472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6FE37F4-1DCF-2D40-845F-6C10AC016C29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6169397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9B9754-B90B-7DD1-C907-B2DAC4B9DE23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6" name="Picture 15">
            <a:extLst>
              <a:ext uri="{FF2B5EF4-FFF2-40B4-BE49-F238E27FC236}">
                <a16:creationId xmlns:a16="http://schemas.microsoft.com/office/drawing/2014/main" id="{CD656887-29D6-0D6E-50AE-04B8FAAD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EC5A5D2-7A7E-0C3C-E89D-24B4655FA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827C574-5D6E-CE10-BCC5-3526952812D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D347753B-EF59-F176-5E67-BDEB3AFBF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860BD32-16CE-178D-3B5A-720040ABD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35655899-960B-DFA7-C2B6-1E0F82350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454BCE0-5CF8-4A0C-8886-F761090841EB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231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DE2DE75-BA64-053D-0E0F-64446631A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25BBA39-DE09-397A-E7ED-7248F3C45425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07A2EFF-B9EB-4F55-AA44-AD92CB8580F3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30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C57FF6B5-4557-4E30-9A4C-2F62B4600E10}" type="datetime1">
              <a:rPr lang="en-US" smtClean="0"/>
              <a:t>12/23/2024</a:t>
            </a:fld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FEE3443-0B88-5CBB-E0A5-28C4AEDA4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75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6129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945609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A1A4191-73C5-A24C-B85A-D6F8FC57252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15554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4375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1934B1-C1CC-42D5-A8D8-639ED39E9A45}"/>
              </a:ext>
            </a:extLst>
          </p:cNvPr>
          <p:cNvSpPr/>
          <p:nvPr userDrawn="1"/>
        </p:nvSpPr>
        <p:spPr>
          <a:xfrm>
            <a:off x="295187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D7A0C8CB-AE00-AE4E-8B06-C3CDA2E8A6B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166347" y="1710648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720638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4885447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ED777B6-C788-B840-ACC3-FD8949E42AC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95383" y="1732479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654213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24B0597-6276-471F-96FD-FDE08D64C524}"/>
              </a:ext>
            </a:extLst>
          </p:cNvPr>
          <p:cNvSpPr/>
          <p:nvPr userDrawn="1"/>
        </p:nvSpPr>
        <p:spPr>
          <a:xfrm>
            <a:off x="6891709" y="1533849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04C4E3A7-AB8A-6243-BBFD-8A433C78470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10520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660475" y="3054793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FAC052-E277-F75B-0105-D87A44F7376E}"/>
              </a:ext>
            </a:extLst>
          </p:cNvPr>
          <p:cNvSpPr/>
          <p:nvPr userDrawn="1"/>
        </p:nvSpPr>
        <p:spPr>
          <a:xfrm>
            <a:off x="-37706" y="469003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245F213D-C3FD-9D97-E6F0-BEBA20783A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7FA97F-8DA1-04F6-0760-857134C2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E59373-861A-EB49-562E-DE07AA3AB76F}"/>
              </a:ext>
            </a:extLst>
          </p:cNvPr>
          <p:cNvSpPr>
            <a:spLocks noGrp="1"/>
          </p:cNvSpPr>
          <p:nvPr>
            <p:ph type="subTitle" idx="25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FBAC65F-DC19-4CE3-2B3A-A411627A9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505337A-AC7E-C630-D0AD-B4017A8CF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C231E8B6-5402-2841-DD69-48DFF61FE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8708DBC-E0A3-438B-B472-78F6D64D9A3F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46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1284348" y="2191395"/>
            <a:ext cx="684753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395785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E2F4087-739F-1B43-B022-92BCEDD29A2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07469" y="180262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93192" y="3058998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3979497" y="1603158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121B32AC-29FE-5347-BC89-E1D12CFE917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91181" y="1784484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FCAF8AD6-3AD0-422C-B775-D4163897266E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96421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3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3182B05-A7F1-450F-AE61-51425BEF3AA6}"/>
              </a:ext>
            </a:extLst>
          </p:cNvPr>
          <p:cNvSpPr/>
          <p:nvPr userDrawn="1"/>
        </p:nvSpPr>
        <p:spPr>
          <a:xfrm>
            <a:off x="7554865" y="16004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B4205C-10C8-FE4A-8B1C-0B1A629E22B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740211" y="1792070"/>
            <a:ext cx="825250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D14923E-7CAE-49B7-9668-7B538ECFDC5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754302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D313A4-7308-177C-7152-9F15AF58B08A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DFC924F5-D32A-B5AC-72AA-0701DB81E1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BB018027-C248-4BEE-6231-33CFAA31F871}"/>
              </a:ext>
            </a:extLst>
          </p:cNvPr>
          <p:cNvSpPr/>
          <p:nvPr userDrawn="1"/>
        </p:nvSpPr>
        <p:spPr>
          <a:xfrm>
            <a:off x="2197876" y="1614027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F0C1F1BF-FC69-E30E-F7E0-AD42234A2A3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09560" y="179535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F2DC7B-BCF7-FDF6-F500-CF5F49E18CDB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2182590" y="3091464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1273687-2D83-E48C-9BD7-8187F7E67D30}"/>
              </a:ext>
            </a:extLst>
          </p:cNvPr>
          <p:cNvSpPr/>
          <p:nvPr userDrawn="1"/>
        </p:nvSpPr>
        <p:spPr>
          <a:xfrm>
            <a:off x="5781588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C1E2329-125B-B25A-D723-8C547A19B74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993272" y="1775569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85E23F2-DAFF-3CD3-8780-45B73485C304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5766302" y="3071680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4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3DE64AC-A5D2-DA69-8617-4A40D266F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EFB9997-02CE-A53F-687E-0D523823BC70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65737C08-DACC-FDC0-91AF-E9BBD6548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C826D90B-F633-17BF-3248-8C55E12E1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D2052D58-7E2A-ACED-9A4C-5DCC9056F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D9997A8-1221-4AA0-8FF7-F86536F4C338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53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2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B5FD4AC-11C4-8FE9-C896-7E28D4DB2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AFBF54C-8748-1B5C-DC0D-8F774B30B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7EC3DF-1FE5-693C-ACBF-EACC6514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F52B7698-624E-4F1A-A988-2BA99528F045}" type="datetime1">
              <a:rPr lang="en-US" smtClean="0"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036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DA0178D-D8C9-7E38-859A-78627A38A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2B7F75-54C0-B7C2-62AD-85F68E1C5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21FFAB3-FAAB-59F1-82AF-4583E775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238A6E9E-858B-4595-8FB5-ED212867E396}" type="datetime1">
              <a:rPr lang="en-US" smtClean="0"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17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4993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73207"/>
            <a:ext cx="7886700" cy="38050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658021F-FC75-8041-69F3-1EC730808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5AABA30-9739-0875-83AD-C168CC0F0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626E44-0804-F5D2-B99F-638C03821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E4EEB005-0B4F-4B7B-A97F-86FBFE6362C8}" type="datetime1">
              <a:rPr lang="en-US" smtClean="0"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4851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2" y="4331798"/>
            <a:ext cx="8119872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DFCCC2A-05EE-B0E7-42A2-17319DE6AC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F1D875A-59ED-E336-9EA5-BD5C575BBCEF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D2161B1-4962-A90D-C8FD-1E2D7649713E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A36F94A-3482-352F-E6F2-54AA3F7E6B31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2CA5C67E-0E57-4882-3892-D09EDD5B8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261" y="3685032"/>
            <a:ext cx="8119872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D1384EE-D1ED-ED46-9671-35559348A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DD5F2E6-5499-827D-ACE0-84FF5A63B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B4B0FC5D-3274-4C45-A024-41A4376501FD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66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2752D4-6DFE-E87B-9C7F-8C810C617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690280E-BCC9-6140-D4BE-670D349AB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29F6FBC-DD63-7448-F6DC-1B4A0DD29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033F0573-811D-42E1-8E8C-49D4D947D141}" type="datetime1">
              <a:rPr lang="en-US" smtClean="0"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11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10054" cy="526256"/>
          </a:xfr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02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58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951611" y="0"/>
            <a:ext cx="735545" cy="735545"/>
          </a:xfrm>
          <a:prstGeom prst="rect">
            <a:avLst/>
          </a:prstGeom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1798"/>
            <a:ext cx="8299825" cy="2804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8DDFF87-9228-00B3-E3EB-6FBD11046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61" y="1963934"/>
            <a:ext cx="8296896" cy="131048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>
                <a:solidFill>
                  <a:schemeClr val="accent6"/>
                </a:solidFill>
              </a:rPr>
              <a:t>Click to edit Master title style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A14752E-5A00-221F-756F-F421ABA61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2657"/>
            <a:ext cx="8296896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Graphic 9" descr="Plug with solid fill">
            <a:extLst>
              <a:ext uri="{FF2B5EF4-FFF2-40B4-BE49-F238E27FC236}">
                <a16:creationId xmlns:a16="http://schemas.microsoft.com/office/drawing/2014/main" id="{3A515E69-D8EC-D040-8CEF-53730F0A46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3582" y="553247"/>
            <a:ext cx="548640" cy="548640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3A8831F-1461-7231-1FE8-CEAEDDD85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4520F908-1507-A3AA-83F2-3BE54BA6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69C77192-D242-9D6A-29D3-FD2127E96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1" y="4766110"/>
            <a:ext cx="737480" cy="27236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844D1EB-80DA-4626-B1AD-D824827BD4AB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88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68374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4256"/>
            <a:ext cx="8118003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95F9F-8834-E834-C7F4-D9C65F3FE4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A04F2F2-E235-B8C6-4F0A-4077889BCDED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9B13C075-79B0-3E2F-B580-3E187946AF8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74E4BB0-2476-B6FA-D491-A697317C7F70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D0FBBBB1-F146-7857-B5B7-D4DBA4728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5032"/>
            <a:ext cx="8117205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A17047A-753F-BA5D-00F1-CC51E89D2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B1052DB7-FBC6-7E47-ED15-5AAAE1159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726EEBB4-535B-4475-A8CE-303CCD4BF2AA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95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4851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2" y="4331798"/>
            <a:ext cx="8119872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DFCCC2A-05EE-B0E7-42A2-17319DE6AC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F1D875A-59ED-E336-9EA5-BD5C575BBCEF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D2161B1-4962-A90D-C8FD-1E2D7649713E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A36F94A-3482-352F-E6F2-54AA3F7E6B31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2CA5C67E-0E57-4882-3892-D09EDD5B8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261" y="3685032"/>
            <a:ext cx="8119872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D1384EE-D1ED-ED46-9671-35559348A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DD5F2E6-5499-827D-ACE0-84FF5A63B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B4B0FC5D-3274-4C45-A024-41A4376501FD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66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3407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0"/>
            <a:ext cx="787756" cy="78775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422159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99032" y="18288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601382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1032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rgbClr val="63666A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C0564E31-79BE-F8D5-F952-138D460D6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080696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1F13C1A-EFDC-5DE4-766A-1EB8F4D127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2476818"/>
            <a:ext cx="8120063" cy="76009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0D06DC-3462-32FB-E8EB-3C31A8A4EEAC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2FD24378-DC58-14CE-34D5-45A7BC6A810F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E4143A1-546B-FE93-8446-F0D1950D8E3B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F8E69FE-8203-BB95-AD6C-072D62713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A72912-4FD3-7DE6-AAB6-E8BB37F7BB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7C81AF3-D1A1-B650-8201-4ADD30476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72CB648-AD18-4F3E-99AC-A322F03BF188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41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3407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0"/>
            <a:ext cx="787756" cy="78775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422159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968EFEE-9652-8BBA-4F99-C22BBD44A1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2790C1-8F52-3376-1B98-1136C5195A21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A906BF7-53E4-9EE5-25C4-5769B9838F8D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79C68AC-056F-AC29-8BE4-D4F047154226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4E411FB-1BEF-B849-D44B-7F7A729A4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02ADE5C-9C05-E83F-F2A0-A44E2F157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EC42667-2C6D-6B5C-3E6D-8A30519AE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582BFAD0-8B98-4EE0-837D-4C4447643F4A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1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2158A52-B916-1116-78D9-D51B7C7EEF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7608C-9E2A-1202-5B01-4606E9885150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7278F8C-7D31-F667-CD68-8ECE7CA5DCA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069D5E-D1AF-5427-7AB8-226457D14AE7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8F4DF5B-C1A2-5680-9FD0-4E640B964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6A91749-96A2-B01F-22EB-82D9A2BA0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8AA7D36-D55E-033F-E978-6E40AADD7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DE4394F0-BBE4-4772-8786-EF6C51C05022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28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DEF82C8C-AB50-D14E-775F-62A22EE9D3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807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734B4D-0A8D-A35E-614B-5B3AAB3360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1137309"/>
            <a:ext cx="4370832" cy="861774"/>
          </a:xfrm>
          <a:prstGeom prst="rect">
            <a:avLst/>
          </a:prstGeom>
          <a:solidFill>
            <a:schemeClr val="accent6"/>
          </a:solidFill>
        </p:spPr>
        <p:txBody>
          <a:bodyPr tIns="91440" rIns="91440" bIns="91440" anchor="ctr" anchorCtr="0">
            <a:sp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Header Section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1BB1A3F-298D-D100-6D43-4C43CA77F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C05F61A-5FA6-A643-A583-62495E803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5686104-0518-9CAF-F803-5CF2C3E57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88057BBE-E0EE-4FB6-9126-58442BF95966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431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4320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103241"/>
            <a:ext cx="8357616" cy="331057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40664"/>
            <a:ext cx="8357616" cy="3108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8D3642C-09E6-1B33-D4AA-0E1F7968E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030AA5F-EF3F-3567-A9A8-F3AB45591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D675CE5A-BC7E-2478-90D6-BD47A217B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897FB9D-C762-4FF7-A9F4-4E05476B0CF6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829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4083"/>
            <a:ext cx="4178808" cy="2999651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6836264-0AFC-9163-64D1-501C236986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4075" y="1316736"/>
            <a:ext cx="1576388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FD248FC-2313-775C-11CB-8C3A9FBA88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82964" y="1316736"/>
            <a:ext cx="2467843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95AEFD1-E4B7-7E1C-4714-DD3BD9D8B7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4419" y="2934145"/>
            <a:ext cx="1576388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AD862C7-EC5F-7F91-3681-18A704F6C8B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64075" y="2934145"/>
            <a:ext cx="2467843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3EB4A1D-3E30-D890-9718-83D791C13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03D56665-7D4F-7464-8D22-0B5C0BFDA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522A2512-D4D6-7A14-0F9D-F55117E96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CAF787-2966-4A3B-A99E-AF982408CDB2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727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06020"/>
            <a:ext cx="737480" cy="73748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C62428C-45A8-AB42-D19D-D7A97FF0F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1282304"/>
            <a:ext cx="8117396" cy="213955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6E66BB-D052-637C-817D-EB3A88075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191" y="3456500"/>
            <a:ext cx="8117395" cy="80939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3A84A22-2336-6F2A-BAFD-DD959F0C9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9AD329C-1DEF-F74B-FD31-17BFDD294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05BCD42B-EF0E-1B8B-EE23-1034DBE9B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68598ED-ED8D-42E8-9ACA-12479E1B52E8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336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4041648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1316736"/>
            <a:ext cx="4041648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4FFF3B1-9248-35A1-90A6-6659BD523596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655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820271"/>
            <a:ext cx="4041648" cy="358713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820271"/>
            <a:ext cx="4041648" cy="358713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1098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2569464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36975" y="1316736"/>
            <a:ext cx="5513833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0BD691C-66D0-B173-F760-9451CF36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C434ACB-1B16-377E-E954-8395AACCA541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5148A6C-FDD8-3763-BB5F-C19D1A076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0BEA627-2597-33B6-6D5C-4A6EB6582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CD72E4D-01A4-9E8B-BB54-0FB10EDA7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BF2FD0E-D4C5-4903-91D1-6B61DB7E96F6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30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268979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5AB72AE-995F-8773-FB04-1EF0D7D2A05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44767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268979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7B8A0C3B-987B-FD73-A365-ADA566C6FA7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44258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7BB623-1AD4-49F4-A4F5-99414EC5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4C6F7D8-C426-AC14-C8BE-5CB898C6DFE1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672982"/>
            <a:ext cx="8356154" cy="3203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DA78983-C8E5-AC39-5236-A0742D6F3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47604F9-5F5B-81FE-49D6-579DFDC6C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D006B367-6240-4E8C-38F6-51264195C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85EE595F-E89F-4B82-817B-EF39C893982E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7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99032" y="18288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601382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316736"/>
            <a:ext cx="4041648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1316736"/>
            <a:ext cx="4041648" cy="758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A85E25A-B693-91D2-AD64-C195A249C60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4920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148BAB7-08C9-C7B9-C708-86E9159F6B0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3700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9CC6D03-0771-BB8F-74AD-4DF6EE8386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250684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D7371C0-A143-6DE2-2519-68C4311D42A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250684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71410997-D14A-46CE-9541-4CCEBAB509B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822192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BC68FEC-D028-5524-F1A8-C859B5C5644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822192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Content Placeholder 11">
            <a:extLst>
              <a:ext uri="{FF2B5EF4-FFF2-40B4-BE49-F238E27FC236}">
                <a16:creationId xmlns:a16="http://schemas.microsoft.com/office/drawing/2014/main" id="{C49F0D10-99E0-1BF3-F9A2-F18197FF976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5536438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AAD510F0-B088-A47B-D6F2-9077C6013E1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536438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Content Placeholder 11">
            <a:extLst>
              <a:ext uri="{FF2B5EF4-FFF2-40B4-BE49-F238E27FC236}">
                <a16:creationId xmlns:a16="http://schemas.microsoft.com/office/drawing/2014/main" id="{8B87B0D4-19D9-805F-2BA9-15AA0352A016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107946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182ECB-94DF-0114-B670-6968BAC1177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107946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FE92C76-6EEE-5064-6BDF-B38EB8B7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A80BFE0-DB14-71EF-9E6E-573CD7D75BDC}"/>
              </a:ext>
            </a:extLst>
          </p:cNvPr>
          <p:cNvSpPr>
            <a:spLocks noGrp="1"/>
          </p:cNvSpPr>
          <p:nvPr>
            <p:ph type="subTitle" idx="26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4B6A6578-5E0A-D08F-C87C-D72C5C8A9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198C88ED-A786-8597-F576-31E7E25BA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F7020378-8A44-0A15-C856-437EFA834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3F7BDF8-3B87-4CAB-B348-FDEFD7A60A75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9269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5">
            <a:extLst>
              <a:ext uri="{FF2B5EF4-FFF2-40B4-BE49-F238E27FC236}">
                <a16:creationId xmlns:a16="http://schemas.microsoft.com/office/drawing/2014/main" id="{EF9068E0-C6FC-2C92-3253-A7C31C5B68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9804" y="-5622"/>
            <a:ext cx="735545" cy="73554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617A214-BBBE-5F8E-E6A6-962FEDADEF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3267" y="1991565"/>
            <a:ext cx="4678073" cy="116036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400" b="1">
                <a:solidFill>
                  <a:schemeClr val="tx2"/>
                </a:solidFill>
                <a:latin typeface="Franklin Gothic Medium" panose="020B06030201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02794CC5-2B5C-E9C0-14EA-8C915CA2C3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2372" y="1684522"/>
            <a:ext cx="2392977" cy="1498329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>
                <a:solidFill>
                  <a:schemeClr val="accent6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0375EC56-830A-EEF8-09F0-0891258C51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3267" y="3621642"/>
            <a:ext cx="2118082" cy="400110"/>
          </a:xfrm>
          <a:prstGeom prst="rect">
            <a:avLst/>
          </a:prstGeom>
          <a:solidFill>
            <a:schemeClr val="accent6"/>
          </a:solidFill>
        </p:spPr>
        <p:txBody>
          <a:bodyPr wrap="square" tIns="91440" rIns="91440" bIns="91440" anchor="ctr" anchorCtr="0">
            <a:spAutoFit/>
          </a:bodyPr>
          <a:lstStyle>
            <a:lvl1pPr algn="ctr">
              <a:buNone/>
              <a:defRPr sz="1400">
                <a:solidFill>
                  <a:schemeClr val="bg1"/>
                </a:solidFill>
                <a:latin typeface="Tisa Offc Serif Pro" panose="02010504030101020102" pitchFamily="2" charset="0"/>
              </a:defRPr>
            </a:lvl1pPr>
          </a:lstStyle>
          <a:p>
            <a:pPr lvl="0"/>
            <a:r>
              <a:rPr lang="en-US" dirty="0"/>
              <a:t>Insert Website Address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3F07BA-C2B3-98A9-2B50-E82C3807470A}"/>
              </a:ext>
            </a:extLst>
          </p:cNvPr>
          <p:cNvCxnSpPr>
            <a:cxnSpLocks/>
            <a:stCxn id="2" idx="1"/>
          </p:cNvCxnSpPr>
          <p:nvPr userDrawn="1"/>
        </p:nvCxnSpPr>
        <p:spPr>
          <a:xfrm flipH="1">
            <a:off x="-369310" y="3821697"/>
            <a:ext cx="1092577" cy="2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831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tat Layo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4310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52" name="Picture Placeholder 50">
            <a:extLst>
              <a:ext uri="{FF2B5EF4-FFF2-40B4-BE49-F238E27FC236}">
                <a16:creationId xmlns:a16="http://schemas.microsoft.com/office/drawing/2014/main" id="{8D984633-F962-1848-A009-619CB821163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277880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E3AB4-3020-8D45-86B7-592F12CB716B}"/>
              </a:ext>
            </a:extLst>
          </p:cNvPr>
          <p:cNvCxnSpPr>
            <a:cxnSpLocks/>
          </p:cNvCxnSpPr>
          <p:nvPr userDrawn="1"/>
        </p:nvCxnSpPr>
        <p:spPr>
          <a:xfrm>
            <a:off x="672385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C4E94AD-16D9-BE4C-8C57-CFA6654E1BD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4310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64293C0-60B2-3341-9C38-86DF7ACA51D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36853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5" name="Picture Placeholder 50">
            <a:extLst>
              <a:ext uri="{FF2B5EF4-FFF2-40B4-BE49-F238E27FC236}">
                <a16:creationId xmlns:a16="http://schemas.microsoft.com/office/drawing/2014/main" id="{3ED87A8B-0573-474F-94C0-2F7E344853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010423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99B91B-7CDD-284B-99CF-8408146B2C0D}"/>
              </a:ext>
            </a:extLst>
          </p:cNvPr>
          <p:cNvCxnSpPr>
            <a:cxnSpLocks/>
          </p:cNvCxnSpPr>
          <p:nvPr userDrawn="1"/>
        </p:nvCxnSpPr>
        <p:spPr>
          <a:xfrm>
            <a:off x="3404928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B67D17-F456-FC43-9C41-9344D6EEB07B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436853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0F6E28A-AB38-A64F-9481-C9F0437BFEA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169397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9" name="Picture Placeholder 50">
            <a:extLst>
              <a:ext uri="{FF2B5EF4-FFF2-40B4-BE49-F238E27FC236}">
                <a16:creationId xmlns:a16="http://schemas.microsoft.com/office/drawing/2014/main" id="{106DB928-4AE1-4E4B-9A4C-6062FC24770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742967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F7D2B0-E449-FD45-9789-FC204088E97C}"/>
              </a:ext>
            </a:extLst>
          </p:cNvPr>
          <p:cNvCxnSpPr>
            <a:cxnSpLocks/>
          </p:cNvCxnSpPr>
          <p:nvPr userDrawn="1"/>
        </p:nvCxnSpPr>
        <p:spPr>
          <a:xfrm>
            <a:off x="6137472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6FE37F4-1DCF-2D40-845F-6C10AC016C29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6169397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9B9754-B90B-7DD1-C907-B2DAC4B9DE23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6" name="Picture 15">
            <a:extLst>
              <a:ext uri="{FF2B5EF4-FFF2-40B4-BE49-F238E27FC236}">
                <a16:creationId xmlns:a16="http://schemas.microsoft.com/office/drawing/2014/main" id="{CD656887-29D6-0D6E-50AE-04B8FAAD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EC5A5D2-7A7E-0C3C-E89D-24B4655FA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827C574-5D6E-CE10-BCC5-3526952812D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D347753B-EF59-F176-5E67-BDEB3AFBF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860BD32-16CE-178D-3B5A-720040ABD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35655899-960B-DFA7-C2B6-1E0F82350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454BCE0-5CF8-4A0C-8886-F761090841EB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231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DE2DE75-BA64-053D-0E0F-64446631A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25BBA39-DE09-397A-E7ED-7248F3C45425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07A2EFF-B9EB-4F55-AA44-AD92CB8580F3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30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C57FF6B5-4557-4E30-9A4C-2F62B4600E10}" type="datetime1">
              <a:rPr lang="en-US" smtClean="0"/>
              <a:t>12/23/2024</a:t>
            </a:fld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FEE3443-0B88-5CBB-E0A5-28C4AEDA4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75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29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945609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A1A4191-73C5-A24C-B85A-D6F8FC57252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15554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4375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1934B1-C1CC-42D5-A8D8-639ED39E9A45}"/>
              </a:ext>
            </a:extLst>
          </p:cNvPr>
          <p:cNvSpPr/>
          <p:nvPr userDrawn="1"/>
        </p:nvSpPr>
        <p:spPr>
          <a:xfrm>
            <a:off x="295187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D7A0C8CB-AE00-AE4E-8B06-C3CDA2E8A6B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166347" y="1710648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720638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4885447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ED777B6-C788-B840-ACC3-FD8949E42AC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95383" y="1732479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654213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24B0597-6276-471F-96FD-FDE08D64C524}"/>
              </a:ext>
            </a:extLst>
          </p:cNvPr>
          <p:cNvSpPr/>
          <p:nvPr userDrawn="1"/>
        </p:nvSpPr>
        <p:spPr>
          <a:xfrm>
            <a:off x="6891709" y="1533849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04C4E3A7-AB8A-6243-BBFD-8A433C78470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10520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660475" y="3054793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FAC052-E277-F75B-0105-D87A44F7376E}"/>
              </a:ext>
            </a:extLst>
          </p:cNvPr>
          <p:cNvSpPr/>
          <p:nvPr userDrawn="1"/>
        </p:nvSpPr>
        <p:spPr>
          <a:xfrm>
            <a:off x="-37706" y="469003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245F213D-C3FD-9D97-E6F0-BEBA20783A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7FA97F-8DA1-04F6-0760-857134C2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E59373-861A-EB49-562E-DE07AA3AB76F}"/>
              </a:ext>
            </a:extLst>
          </p:cNvPr>
          <p:cNvSpPr>
            <a:spLocks noGrp="1"/>
          </p:cNvSpPr>
          <p:nvPr>
            <p:ph type="subTitle" idx="25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FBAC65F-DC19-4CE3-2B3A-A411627A9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505337A-AC7E-C630-D0AD-B4017A8CF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C231E8B6-5402-2841-DD69-48DFF61FE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8708DBC-E0A3-438B-B472-78F6D64D9A3F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46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1284348" y="2191395"/>
            <a:ext cx="684753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395785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E2F4087-739F-1B43-B022-92BCEDD29A2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07469" y="180262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93192" y="3058998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3979497" y="1603158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121B32AC-29FE-5347-BC89-E1D12CFE917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91181" y="1784484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FCAF8AD6-3AD0-422C-B775-D4163897266E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96421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3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3182B05-A7F1-450F-AE61-51425BEF3AA6}"/>
              </a:ext>
            </a:extLst>
          </p:cNvPr>
          <p:cNvSpPr/>
          <p:nvPr userDrawn="1"/>
        </p:nvSpPr>
        <p:spPr>
          <a:xfrm>
            <a:off x="7554865" y="16004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B4205C-10C8-FE4A-8B1C-0B1A629E22B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740211" y="1792070"/>
            <a:ext cx="825250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D14923E-7CAE-49B7-9668-7B538ECFDC5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754302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D313A4-7308-177C-7152-9F15AF58B08A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DFC924F5-D32A-B5AC-72AA-0701DB81E1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BB018027-C248-4BEE-6231-33CFAA31F871}"/>
              </a:ext>
            </a:extLst>
          </p:cNvPr>
          <p:cNvSpPr/>
          <p:nvPr userDrawn="1"/>
        </p:nvSpPr>
        <p:spPr>
          <a:xfrm>
            <a:off x="2197876" y="1614027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F0C1F1BF-FC69-E30E-F7E0-AD42234A2A3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09560" y="179535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F2DC7B-BCF7-FDF6-F500-CF5F49E18CDB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2182590" y="3091464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1273687-2D83-E48C-9BD7-8187F7E67D30}"/>
              </a:ext>
            </a:extLst>
          </p:cNvPr>
          <p:cNvSpPr/>
          <p:nvPr userDrawn="1"/>
        </p:nvSpPr>
        <p:spPr>
          <a:xfrm>
            <a:off x="5781588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C1E2329-125B-B25A-D723-8C547A19B74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993272" y="1775569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85E23F2-DAFF-3CD3-8780-45B73485C304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5766302" y="3071680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4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3DE64AC-A5D2-DA69-8617-4A40D266F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EFB9997-02CE-A53F-687E-0D523823BC70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65737C08-DACC-FDC0-91AF-E9BBD6548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C826D90B-F633-17BF-3248-8C55E12E1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D2052D58-7E2A-ACED-9A4C-5DCC9056F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D9997A8-1221-4AA0-8FF7-F86536F4C338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53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2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B5FD4AC-11C4-8FE9-C896-7E28D4DB2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AFBF54C-8748-1B5C-DC0D-8F774B30B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7EC3DF-1FE5-693C-ACBF-EACC6514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F52B7698-624E-4F1A-A988-2BA99528F045}" type="datetime1">
              <a:rPr lang="en-US" smtClean="0"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0367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DA0178D-D8C9-7E38-859A-78627A38A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2B7F75-54C0-B7C2-62AD-85F68E1C5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21FFAB3-FAAB-59F1-82AF-4583E775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238A6E9E-858B-4595-8FB5-ED212867E396}" type="datetime1">
              <a:rPr lang="en-US" smtClean="0"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1032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rgbClr val="63666A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C0564E31-79BE-F8D5-F952-138D460D6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080696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4993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73207"/>
            <a:ext cx="7886700" cy="38050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658021F-FC75-8041-69F3-1EC730808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5AABA30-9739-0875-83AD-C168CC0F0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626E44-0804-F5D2-B99F-638C03821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E4EEB005-0B4F-4B7B-A97F-86FBFE6362C8}" type="datetime1">
              <a:rPr lang="en-US" smtClean="0"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70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2752D4-6DFE-E87B-9C7F-8C810C617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690280E-BCC9-6140-D4BE-670D349AB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29F6FBC-DD63-7448-F6DC-1B4A0DD29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033F0573-811D-42E1-8E8C-49D4D947D141}" type="datetime1">
              <a:rPr lang="en-US" smtClean="0"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1111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10054" cy="526256"/>
          </a:xfrm>
        </p:spPr>
        <p:txBody>
          <a:bodyPr lIns="0" tIns="0" rIns="0" bIns="0" anchor="t" anchorCtr="0"/>
          <a:lstStyle>
            <a:lvl1pPr>
              <a:defRPr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0281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5817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5036-3D15-4D08-9281-87CBB86A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F59DCA-9D1F-7475-94A5-3BB0623CC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0524423-0965-CF2E-9ABD-46E1811279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ED947D4-C962-99DF-22A6-6DAB35D2A8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3AE6D877-22C0-4BF9-8A64-A358E1D3A22F}" type="datetime1">
              <a:rPr lang="en-US" smtClean="0"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26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1F13C1A-EFDC-5DE4-766A-1EB8F4D127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2476818"/>
            <a:ext cx="8120063" cy="76009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0D06DC-3462-32FB-E8EB-3C31A8A4EEAC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2FD24378-DC58-14CE-34D5-45A7BC6A810F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E4143A1-546B-FE93-8446-F0D1950D8E3B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F8E69FE-8203-BB95-AD6C-072D62713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A72912-4FD3-7DE6-AAB6-E8BB37F7BB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7C81AF3-D1A1-B650-8201-4ADD30476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72CB648-AD18-4F3E-99AC-A322F03BF188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41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968EFEE-9652-8BBA-4F99-C22BBD44A1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2790C1-8F52-3376-1B98-1136C5195A21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A906BF7-53E4-9EE5-25C4-5769B9838F8D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79C68AC-056F-AC29-8BE4-D4F047154226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4E411FB-1BEF-B849-D44B-7F7A729A4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02ADE5C-9C05-E83F-F2A0-A44E2F157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EC42667-2C6D-6B5C-3E6D-8A30519AE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582BFAD0-8B98-4EE0-837D-4C4447643F4A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1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2158A52-B916-1116-78D9-D51B7C7EEF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7608C-9E2A-1202-5B01-4606E9885150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7278F8C-7D31-F667-CD68-8ECE7CA5DCA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069D5E-D1AF-5427-7AB8-226457D14AE7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8F4DF5B-C1A2-5680-9FD0-4E640B964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6A91749-96A2-B01F-22EB-82D9A2BA0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8AA7D36-D55E-033F-E978-6E40AADD7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DE4394F0-BBE4-4772-8786-EF6C51C05022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28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45.xml"/><Relationship Id="rId18" Type="http://schemas.openxmlformats.org/officeDocument/2006/relationships/slideLayout" Target="../slideLayouts/slideLayout50.xml"/><Relationship Id="rId26" Type="http://schemas.openxmlformats.org/officeDocument/2006/relationships/slideLayout" Target="../slideLayouts/slideLayout58.xml"/><Relationship Id="rId3" Type="http://schemas.openxmlformats.org/officeDocument/2006/relationships/slideLayout" Target="../slideLayouts/slideLayout35.xml"/><Relationship Id="rId21" Type="http://schemas.openxmlformats.org/officeDocument/2006/relationships/slideLayout" Target="../slideLayouts/slideLayout53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slideLayout" Target="../slideLayouts/slideLayout49.xml"/><Relationship Id="rId25" Type="http://schemas.openxmlformats.org/officeDocument/2006/relationships/slideLayout" Target="../slideLayouts/slideLayout57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20" Type="http://schemas.openxmlformats.org/officeDocument/2006/relationships/slideLayout" Target="../slideLayouts/slideLayout52.xml"/><Relationship Id="rId29" Type="http://schemas.openxmlformats.org/officeDocument/2006/relationships/slideLayout" Target="../slideLayouts/slideLayout61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24" Type="http://schemas.openxmlformats.org/officeDocument/2006/relationships/slideLayout" Target="../slideLayouts/slideLayout56.xml"/><Relationship Id="rId32" Type="http://schemas.openxmlformats.org/officeDocument/2006/relationships/slideLayout" Target="../slideLayouts/slideLayout64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23" Type="http://schemas.openxmlformats.org/officeDocument/2006/relationships/slideLayout" Target="../slideLayouts/slideLayout55.xml"/><Relationship Id="rId28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42.xml"/><Relationship Id="rId19" Type="http://schemas.openxmlformats.org/officeDocument/2006/relationships/slideLayout" Target="../slideLayouts/slideLayout51.xml"/><Relationship Id="rId31" Type="http://schemas.openxmlformats.org/officeDocument/2006/relationships/slideLayout" Target="../slideLayouts/slideLayout63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Relationship Id="rId22" Type="http://schemas.openxmlformats.org/officeDocument/2006/relationships/slideLayout" Target="../slideLayouts/slideLayout54.xml"/><Relationship Id="rId27" Type="http://schemas.openxmlformats.org/officeDocument/2006/relationships/slideLayout" Target="../slideLayouts/slideLayout59.xml"/><Relationship Id="rId30" Type="http://schemas.openxmlformats.org/officeDocument/2006/relationships/slideLayout" Target="../slideLayouts/slideLayout62.xml"/><Relationship Id="rId8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859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646" y="759759"/>
            <a:ext cx="8229600" cy="399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A459EF1-336E-27D2-DE69-9B3C6A74E2F7}"/>
              </a:ext>
            </a:extLst>
          </p:cNvPr>
          <p:cNvCxnSpPr/>
          <p:nvPr userDrawn="1"/>
        </p:nvCxnSpPr>
        <p:spPr>
          <a:xfrm>
            <a:off x="473645" y="763290"/>
            <a:ext cx="8229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9A8EFF-8731-245B-547C-289936DDB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9BA3C92-61BA-3D21-AF05-11BA2BA62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0D7EB3F-E26D-483C-E7C5-4F2436D01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D9F2A4-244C-4036-828C-6BAA006C7B00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0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64" r:id="rId12"/>
    <p:sldLayoutId id="2147483849" r:id="rId13"/>
    <p:sldLayoutId id="2147483850" r:id="rId14"/>
    <p:sldLayoutId id="2147483871" r:id="rId15"/>
    <p:sldLayoutId id="2147483851" r:id="rId16"/>
    <p:sldLayoutId id="2147483852" r:id="rId17"/>
    <p:sldLayoutId id="2147483853" r:id="rId18"/>
    <p:sldLayoutId id="2147483905" r:id="rId19"/>
    <p:sldLayoutId id="2147483854" r:id="rId20"/>
    <p:sldLayoutId id="2147483855" r:id="rId21"/>
    <p:sldLayoutId id="2147483856" r:id="rId22"/>
    <p:sldLayoutId id="2147483857" r:id="rId23"/>
    <p:sldLayoutId id="2147483868" r:id="rId24"/>
    <p:sldLayoutId id="2147483858" r:id="rId25"/>
    <p:sldLayoutId id="2147483859" r:id="rId26"/>
    <p:sldLayoutId id="2147483860" r:id="rId27"/>
    <p:sldLayoutId id="2147483861" r:id="rId28"/>
    <p:sldLayoutId id="2147483862" r:id="rId29"/>
    <p:sldLayoutId id="2147483863" r:id="rId30"/>
    <p:sldLayoutId id="2147483870" r:id="rId31"/>
    <p:sldLayoutId id="2147483869" r:id="rId3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System Font Regular"/>
        <a:buChar char="​"/>
        <a:defRPr sz="2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  <a:lvl2pPr marL="274320" indent="-27432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6"/>
        </a:buClr>
        <a:buSzPct val="80000"/>
        <a:buFont typeface="Lucida Grande" panose="020B0600040502020204" pitchFamily="34" charset="0"/>
        <a:buChar char="▶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2pPr>
      <a:lvl3pPr marL="4572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Font typeface="Arial" panose="020B0604020202020204" pitchFamily="34" charset="0"/>
        <a:buChar char="•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3pPr>
      <a:lvl4pPr marL="6400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4pPr>
      <a:lvl5pPr marL="8229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375"/>
        </a:spcBef>
        <a:buFont typeface="System Font Regular"/>
        <a:buNone/>
        <a:defRPr sz="20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6pPr>
      <a:lvl7pPr marL="0" indent="-274320" algn="l" defTabSz="685800" rtl="0" eaLnBrk="1" latinLnBrk="0" hangingPunct="1">
        <a:lnSpc>
          <a:spcPct val="100000"/>
        </a:lnSpc>
        <a:spcBef>
          <a:spcPts val="375"/>
        </a:spcBef>
        <a:buClr>
          <a:srgbClr val="FED925"/>
        </a:buClr>
        <a:buSzPct val="90000"/>
        <a:buFont typeface=".Hiragino Kaku Gothic Interface W3"/>
        <a:buChar char="▷"/>
        <a:defRPr sz="18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7pPr>
      <a:lvl8pPr marL="45720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4"/>
        </a:buClr>
        <a:buSzPct val="110000"/>
        <a:buFont typeface="Courier New" panose="02070309020205020404" pitchFamily="49" charset="0"/>
        <a:buChar char="o"/>
        <a:defRPr sz="1600" b="0" i="0" kern="1200" spc="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8pPr>
      <a:lvl9pPr marL="82296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5"/>
        </a:buClr>
        <a:buFont typeface="Orgon Slab Medium" panose="02000603000000020004" pitchFamily="50" charset="0"/>
        <a:buChar char="→"/>
        <a:defRPr sz="14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85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646" y="759759"/>
            <a:ext cx="8229600" cy="399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A459EF1-336E-27D2-DE69-9B3C6A74E2F7}"/>
              </a:ext>
            </a:extLst>
          </p:cNvPr>
          <p:cNvCxnSpPr/>
          <p:nvPr userDrawn="1"/>
        </p:nvCxnSpPr>
        <p:spPr>
          <a:xfrm>
            <a:off x="473645" y="763290"/>
            <a:ext cx="8229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9A8EFF-8731-245B-547C-289936DDB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9BA3C92-61BA-3D21-AF05-11BA2BA62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0D7EB3F-E26D-483C-E7C5-4F2436D01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D9F2A4-244C-4036-828C-6BAA006C7B00}" type="datetime1">
              <a:rPr lang="en-US" smtClean="0"/>
              <a:pPr/>
              <a:t>12/23/2024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0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  <p:sldLayoutId id="2147483889" r:id="rId17"/>
    <p:sldLayoutId id="2147483890" r:id="rId18"/>
    <p:sldLayoutId id="2147483891" r:id="rId19"/>
    <p:sldLayoutId id="2147483892" r:id="rId20"/>
    <p:sldLayoutId id="2147483893" r:id="rId21"/>
    <p:sldLayoutId id="2147483894" r:id="rId22"/>
    <p:sldLayoutId id="2147483895" r:id="rId23"/>
    <p:sldLayoutId id="2147483896" r:id="rId24"/>
    <p:sldLayoutId id="2147483897" r:id="rId25"/>
    <p:sldLayoutId id="2147483898" r:id="rId26"/>
    <p:sldLayoutId id="2147483899" r:id="rId27"/>
    <p:sldLayoutId id="2147483900" r:id="rId28"/>
    <p:sldLayoutId id="2147483901" r:id="rId29"/>
    <p:sldLayoutId id="2147483903" r:id="rId30"/>
    <p:sldLayoutId id="2147483904" r:id="rId31"/>
    <p:sldLayoutId id="2147483867" r:id="rId3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System Font Regular"/>
        <a:buChar char="​"/>
        <a:defRPr sz="2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  <a:lvl2pPr marL="274320" indent="-27432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6"/>
        </a:buClr>
        <a:buSzPct val="80000"/>
        <a:buFont typeface="Lucida Grande" panose="020B0600040502020204" pitchFamily="34" charset="0"/>
        <a:buChar char="▶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2pPr>
      <a:lvl3pPr marL="4572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Font typeface="Arial" panose="020B0604020202020204" pitchFamily="34" charset="0"/>
        <a:buChar char="•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3pPr>
      <a:lvl4pPr marL="6400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4pPr>
      <a:lvl5pPr marL="8229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375"/>
        </a:spcBef>
        <a:buFont typeface="System Font Regular"/>
        <a:buNone/>
        <a:defRPr sz="20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6pPr>
      <a:lvl7pPr marL="0" indent="-274320" algn="l" defTabSz="685800" rtl="0" eaLnBrk="1" latinLnBrk="0" hangingPunct="1">
        <a:lnSpc>
          <a:spcPct val="100000"/>
        </a:lnSpc>
        <a:spcBef>
          <a:spcPts val="375"/>
        </a:spcBef>
        <a:buClr>
          <a:srgbClr val="FED925"/>
        </a:buClr>
        <a:buSzPct val="90000"/>
        <a:buFont typeface=".Hiragino Kaku Gothic Interface W3"/>
        <a:buChar char="▷"/>
        <a:defRPr sz="18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7pPr>
      <a:lvl8pPr marL="45720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4"/>
        </a:buClr>
        <a:buSzPct val="110000"/>
        <a:buFont typeface="Courier New" panose="02070309020205020404" pitchFamily="49" charset="0"/>
        <a:buChar char="o"/>
        <a:defRPr sz="1600" b="0" i="0" kern="1200" spc="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8pPr>
      <a:lvl9pPr marL="82296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5"/>
        </a:buClr>
        <a:buFont typeface="Orgon Slab Medium" panose="02000603000000020004" pitchFamily="50" charset="0"/>
        <a:buChar char="→"/>
        <a:defRPr sz="14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E10035-6766-1576-31A3-F85C28DA2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1253" y="4292831"/>
            <a:ext cx="1157935" cy="272362"/>
          </a:xfrm>
        </p:spPr>
        <p:txBody>
          <a:bodyPr/>
          <a:lstStyle/>
          <a:p>
            <a:r>
              <a:rPr lang="en-US" b="1" i="1" dirty="0"/>
              <a:t>Revised </a:t>
            </a:r>
            <a:fld id="{1A83B14A-74F9-4F6C-9774-236372D965CD}" type="datetime1">
              <a:rPr lang="en-US" b="1" i="1" smtClean="0"/>
              <a:t>12/23/2024</a:t>
            </a:fld>
            <a:endParaRPr lang="en-US" b="1" i="1" dirty="0"/>
          </a:p>
        </p:txBody>
      </p:sp>
      <p:sp>
        <p:nvSpPr>
          <p:cNvPr id="36" name="Text Placeholder 1">
            <a:extLst>
              <a:ext uri="{FF2B5EF4-FFF2-40B4-BE49-F238E27FC236}">
                <a16:creationId xmlns:a16="http://schemas.microsoft.com/office/drawing/2014/main" id="{385C7B05-C2FB-6712-3EA8-23FE20B74472}"/>
              </a:ext>
            </a:extLst>
          </p:cNvPr>
          <p:cNvSpPr txBox="1">
            <a:spLocks/>
          </p:cNvSpPr>
          <p:nvPr/>
        </p:nvSpPr>
        <p:spPr>
          <a:xfrm>
            <a:off x="3605467" y="151921"/>
            <a:ext cx="1645920" cy="365760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Barry Robbins</a:t>
            </a:r>
          </a:p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Chief Information Officer (CIO)</a:t>
            </a:r>
          </a:p>
        </p:txBody>
      </p:sp>
      <p:sp>
        <p:nvSpPr>
          <p:cNvPr id="37" name="Text Placeholder 1">
            <a:extLst>
              <a:ext uri="{FF2B5EF4-FFF2-40B4-BE49-F238E27FC236}">
                <a16:creationId xmlns:a16="http://schemas.microsoft.com/office/drawing/2014/main" id="{BE6D326B-F272-77F2-77B7-800687E09470}"/>
              </a:ext>
            </a:extLst>
          </p:cNvPr>
          <p:cNvSpPr txBox="1">
            <a:spLocks/>
          </p:cNvSpPr>
          <p:nvPr/>
        </p:nvSpPr>
        <p:spPr>
          <a:xfrm>
            <a:off x="148046" y="799522"/>
            <a:ext cx="1371600" cy="542642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Technology Support</a:t>
            </a: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Ardith McComb</a:t>
            </a: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Manager IT</a:t>
            </a:r>
          </a:p>
        </p:txBody>
      </p:sp>
      <p:sp>
        <p:nvSpPr>
          <p:cNvPr id="38" name="Text Placeholder 1">
            <a:extLst>
              <a:ext uri="{FF2B5EF4-FFF2-40B4-BE49-F238E27FC236}">
                <a16:creationId xmlns:a16="http://schemas.microsoft.com/office/drawing/2014/main" id="{2EC30B36-2EA9-8932-9ACD-D82F4FE2C00C}"/>
              </a:ext>
            </a:extLst>
          </p:cNvPr>
          <p:cNvSpPr txBox="1">
            <a:spLocks/>
          </p:cNvSpPr>
          <p:nvPr/>
        </p:nvSpPr>
        <p:spPr>
          <a:xfrm>
            <a:off x="6018434" y="791990"/>
            <a:ext cx="1371600" cy="54611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 Support Solutions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Associate CIO Research</a:t>
            </a:r>
          </a:p>
        </p:txBody>
      </p:sp>
      <p:sp>
        <p:nvSpPr>
          <p:cNvPr id="39" name="Text Placeholder 1">
            <a:extLst>
              <a:ext uri="{FF2B5EF4-FFF2-40B4-BE49-F238E27FC236}">
                <a16:creationId xmlns:a16="http://schemas.microsoft.com/office/drawing/2014/main" id="{5506AD29-1418-A620-F74C-6373282EAA93}"/>
              </a:ext>
            </a:extLst>
          </p:cNvPr>
          <p:cNvSpPr txBox="1">
            <a:spLocks/>
          </p:cNvSpPr>
          <p:nvPr/>
        </p:nvSpPr>
        <p:spPr>
          <a:xfrm>
            <a:off x="3083240" y="799414"/>
            <a:ext cx="1371600" cy="542641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IT Security</a:t>
            </a:r>
          </a:p>
          <a:p>
            <a:r>
              <a:rPr lang="en-US" b="0" dirty="0"/>
              <a:t>Perry Koob</a:t>
            </a:r>
          </a:p>
          <a:p>
            <a:r>
              <a:rPr lang="en-US" b="0" dirty="0"/>
              <a:t>Information Security Officer</a:t>
            </a:r>
          </a:p>
        </p:txBody>
      </p:sp>
      <p:sp>
        <p:nvSpPr>
          <p:cNvPr id="40" name="Text Placeholder 1">
            <a:extLst>
              <a:ext uri="{FF2B5EF4-FFF2-40B4-BE49-F238E27FC236}">
                <a16:creationId xmlns:a16="http://schemas.microsoft.com/office/drawing/2014/main" id="{9FBECB65-C880-120B-8E0A-A7263F0CD506}"/>
              </a:ext>
            </a:extLst>
          </p:cNvPr>
          <p:cNvSpPr txBox="1">
            <a:spLocks/>
          </p:cNvSpPr>
          <p:nvPr/>
        </p:nvSpPr>
        <p:spPr>
          <a:xfrm>
            <a:off x="4550837" y="808999"/>
            <a:ext cx="1371600" cy="53305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Business Services</a:t>
            </a:r>
          </a:p>
          <a:p>
            <a:r>
              <a:rPr lang="en-US" dirty="0"/>
              <a:t>Vacant</a:t>
            </a:r>
          </a:p>
          <a:p>
            <a:r>
              <a:rPr lang="en-US" dirty="0"/>
              <a:t>Director Business Administration</a:t>
            </a:r>
          </a:p>
        </p:txBody>
      </p:sp>
      <p:sp>
        <p:nvSpPr>
          <p:cNvPr id="41" name="Text Placeholder 1">
            <a:extLst>
              <a:ext uri="{FF2B5EF4-FFF2-40B4-BE49-F238E27FC236}">
                <a16:creationId xmlns:a16="http://schemas.microsoft.com/office/drawing/2014/main" id="{1FAD1C92-A1BA-3BD7-4965-388854585F6A}"/>
              </a:ext>
            </a:extLst>
          </p:cNvPr>
          <p:cNvSpPr txBox="1">
            <a:spLocks/>
          </p:cNvSpPr>
          <p:nvPr/>
        </p:nvSpPr>
        <p:spPr>
          <a:xfrm>
            <a:off x="1615643" y="799415"/>
            <a:ext cx="1371600" cy="542642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Networking and System Infrastructure</a:t>
            </a: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Tanseer Butt</a:t>
            </a: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Manager IT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Text Placeholder 1">
            <a:extLst>
              <a:ext uri="{FF2B5EF4-FFF2-40B4-BE49-F238E27FC236}">
                <a16:creationId xmlns:a16="http://schemas.microsoft.com/office/drawing/2014/main" id="{8D5682D4-37AE-E78A-EF4C-7EDA88917C05}"/>
              </a:ext>
            </a:extLst>
          </p:cNvPr>
          <p:cNvSpPr txBox="1">
            <a:spLocks/>
          </p:cNvSpPr>
          <p:nvPr/>
        </p:nvSpPr>
        <p:spPr>
          <a:xfrm>
            <a:off x="1752803" y="1376588"/>
            <a:ext cx="1234440" cy="50259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Network Infrastructure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David Atkinson</a:t>
            </a:r>
            <a:endParaRPr lang="en-US" sz="750" b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Kevin Green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J.T. Scantlin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xt Placeholder 1">
            <a:extLst>
              <a:ext uri="{FF2B5EF4-FFF2-40B4-BE49-F238E27FC236}">
                <a16:creationId xmlns:a16="http://schemas.microsoft.com/office/drawing/2014/main" id="{6E969421-9CE7-EF39-2420-AF3949C460A0}"/>
              </a:ext>
            </a:extLst>
          </p:cNvPr>
          <p:cNvSpPr txBox="1">
            <a:spLocks/>
          </p:cNvSpPr>
          <p:nvPr/>
        </p:nvSpPr>
        <p:spPr>
          <a:xfrm>
            <a:off x="7623190" y="2091239"/>
            <a:ext cx="1234440" cy="119878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Cook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Thomas Donnell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Sophia Kim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Nicholas Farrell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Skeeters</a:t>
            </a:r>
          </a:p>
        </p:txBody>
      </p:sp>
      <p:sp>
        <p:nvSpPr>
          <p:cNvPr id="47" name="Text Placeholder 1">
            <a:extLst>
              <a:ext uri="{FF2B5EF4-FFF2-40B4-BE49-F238E27FC236}">
                <a16:creationId xmlns:a16="http://schemas.microsoft.com/office/drawing/2014/main" id="{0E1590B5-F714-35D5-3931-1FEF706EBF20}"/>
              </a:ext>
            </a:extLst>
          </p:cNvPr>
          <p:cNvSpPr txBox="1">
            <a:spLocks/>
          </p:cNvSpPr>
          <p:nvPr/>
        </p:nvSpPr>
        <p:spPr>
          <a:xfrm>
            <a:off x="7623190" y="1376588"/>
            <a:ext cx="1234440" cy="692669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Relations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Nicholas Beisser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Janet Carroll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Petrikovitsch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Carson Klossner (Temp)</a:t>
            </a:r>
            <a:endParaRPr lang="en-US" sz="75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Text Placeholder 1">
            <a:extLst>
              <a:ext uri="{FF2B5EF4-FFF2-40B4-BE49-F238E27FC236}">
                <a16:creationId xmlns:a16="http://schemas.microsoft.com/office/drawing/2014/main" id="{12E210D7-74E1-FE65-69A8-489C4340781C}"/>
              </a:ext>
            </a:extLst>
          </p:cNvPr>
          <p:cNvSpPr txBox="1">
            <a:spLocks/>
          </p:cNvSpPr>
          <p:nvPr/>
        </p:nvSpPr>
        <p:spPr>
          <a:xfrm>
            <a:off x="1752803" y="1900449"/>
            <a:ext cx="1234440" cy="52960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Plant Infrastructure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Paul Germeroth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Tupper</a:t>
            </a:r>
          </a:p>
        </p:txBody>
      </p:sp>
      <p:sp>
        <p:nvSpPr>
          <p:cNvPr id="61" name="Text Placeholder 1">
            <a:extLst>
              <a:ext uri="{FF2B5EF4-FFF2-40B4-BE49-F238E27FC236}">
                <a16:creationId xmlns:a16="http://schemas.microsoft.com/office/drawing/2014/main" id="{8DA2011D-6C80-ABDC-A64C-ECF68029A207}"/>
              </a:ext>
            </a:extLst>
          </p:cNvPr>
          <p:cNvSpPr txBox="1">
            <a:spLocks/>
          </p:cNvSpPr>
          <p:nvPr/>
        </p:nvSpPr>
        <p:spPr>
          <a:xfrm>
            <a:off x="1752803" y="2449937"/>
            <a:ext cx="1234440" cy="769778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Infrastructure </a:t>
            </a:r>
            <a:b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 Denise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Justin Smith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Williamson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Akhil Annreddy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Nathan Neulinger</a:t>
            </a:r>
          </a:p>
          <a:p>
            <a:pPr algn="ctr"/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 Placeholder 1">
            <a:extLst>
              <a:ext uri="{FF2B5EF4-FFF2-40B4-BE49-F238E27FC236}">
                <a16:creationId xmlns:a16="http://schemas.microsoft.com/office/drawing/2014/main" id="{C4812493-BEB6-A9F4-60F5-E61A0FC02D46}"/>
              </a:ext>
            </a:extLst>
          </p:cNvPr>
          <p:cNvSpPr txBox="1">
            <a:spLocks/>
          </p:cNvSpPr>
          <p:nvPr/>
        </p:nvSpPr>
        <p:spPr>
          <a:xfrm>
            <a:off x="5517213" y="236815"/>
            <a:ext cx="1371600" cy="3657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Enterprise Architect</a:t>
            </a:r>
          </a:p>
        </p:txBody>
      </p:sp>
      <p:sp>
        <p:nvSpPr>
          <p:cNvPr id="64" name="Text Placeholder 1">
            <a:extLst>
              <a:ext uri="{FF2B5EF4-FFF2-40B4-BE49-F238E27FC236}">
                <a16:creationId xmlns:a16="http://schemas.microsoft.com/office/drawing/2014/main" id="{D658664E-C13B-9DF1-3086-28EC1C469FF3}"/>
              </a:ext>
            </a:extLst>
          </p:cNvPr>
          <p:cNvSpPr txBox="1">
            <a:spLocks/>
          </p:cNvSpPr>
          <p:nvPr/>
        </p:nvSpPr>
        <p:spPr>
          <a:xfrm>
            <a:off x="7486030" y="789903"/>
            <a:ext cx="1371600" cy="548206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 Experience &amp; Outreach</a:t>
            </a:r>
            <a:b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Brooke Durbin 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Manager IT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531346EA-8A7D-B69F-C9BD-08C4B794486A}"/>
              </a:ext>
            </a:extLst>
          </p:cNvPr>
          <p:cNvCxnSpPr>
            <a:stCxn id="36" idx="2"/>
            <a:endCxn id="37" idx="0"/>
          </p:cNvCxnSpPr>
          <p:nvPr/>
        </p:nvCxnSpPr>
        <p:spPr>
          <a:xfrm rot="5400000">
            <a:off x="2490217" y="-1138689"/>
            <a:ext cx="281841" cy="3594581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42ADDB2E-4930-BA0D-EE2B-F83CF815669F}"/>
              </a:ext>
            </a:extLst>
          </p:cNvPr>
          <p:cNvCxnSpPr>
            <a:cxnSpLocks/>
            <a:stCxn id="36" idx="2"/>
            <a:endCxn id="41" idx="0"/>
          </p:cNvCxnSpPr>
          <p:nvPr/>
        </p:nvCxnSpPr>
        <p:spPr>
          <a:xfrm rot="5400000">
            <a:off x="3224068" y="-404944"/>
            <a:ext cx="281734" cy="212698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D5083CFF-FE3A-A4FA-B8E1-D3367868317C}"/>
              </a:ext>
            </a:extLst>
          </p:cNvPr>
          <p:cNvCxnSpPr>
            <a:cxnSpLocks/>
            <a:stCxn id="36" idx="2"/>
            <a:endCxn id="39" idx="0"/>
          </p:cNvCxnSpPr>
          <p:nvPr/>
        </p:nvCxnSpPr>
        <p:spPr>
          <a:xfrm rot="5400000">
            <a:off x="3957868" y="328854"/>
            <a:ext cx="281733" cy="65938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A78111A9-221F-41D7-C250-811CC1AC5D2C}"/>
              </a:ext>
            </a:extLst>
          </p:cNvPr>
          <p:cNvCxnSpPr>
            <a:cxnSpLocks/>
            <a:stCxn id="36" idx="2"/>
            <a:endCxn id="40" idx="0"/>
          </p:cNvCxnSpPr>
          <p:nvPr/>
        </p:nvCxnSpPr>
        <p:spPr>
          <a:xfrm rot="16200000" flipH="1">
            <a:off x="4686873" y="259235"/>
            <a:ext cx="291318" cy="808210"/>
          </a:xfrm>
          <a:prstGeom prst="bentConnector3">
            <a:avLst>
              <a:gd name="adj1" fmla="val 4698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37AD0F73-AAE9-6CF2-09C0-EF0A00401D94}"/>
              </a:ext>
            </a:extLst>
          </p:cNvPr>
          <p:cNvCxnSpPr>
            <a:cxnSpLocks/>
            <a:stCxn id="36" idx="2"/>
            <a:endCxn id="38" idx="0"/>
          </p:cNvCxnSpPr>
          <p:nvPr/>
        </p:nvCxnSpPr>
        <p:spPr>
          <a:xfrm rot="16200000" flipH="1">
            <a:off x="5429176" y="-483069"/>
            <a:ext cx="274309" cy="227580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09C0161B-CFFA-3574-7FBF-8A1E5C13A5B0}"/>
              </a:ext>
            </a:extLst>
          </p:cNvPr>
          <p:cNvCxnSpPr>
            <a:cxnSpLocks/>
            <a:stCxn id="36" idx="2"/>
            <a:endCxn id="64" idx="0"/>
          </p:cNvCxnSpPr>
          <p:nvPr/>
        </p:nvCxnSpPr>
        <p:spPr>
          <a:xfrm rot="16200000" flipH="1">
            <a:off x="6164017" y="-1217910"/>
            <a:ext cx="272222" cy="374340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Title 6">
            <a:extLst>
              <a:ext uri="{FF2B5EF4-FFF2-40B4-BE49-F238E27FC236}">
                <a16:creationId xmlns:a16="http://schemas.microsoft.com/office/drawing/2014/main" id="{D8E29E3E-CA78-100B-AE54-2F11A132D3AB}"/>
              </a:ext>
            </a:extLst>
          </p:cNvPr>
          <p:cNvSpPr txBox="1">
            <a:spLocks/>
          </p:cNvSpPr>
          <p:nvPr/>
        </p:nvSpPr>
        <p:spPr>
          <a:xfrm>
            <a:off x="-3431786" y="149062"/>
            <a:ext cx="6556189" cy="146178"/>
          </a:xfrm>
          <a:prstGeom prst="rect">
            <a:avLst/>
          </a:prstGeom>
        </p:spPr>
        <p:txBody>
          <a:bodyPr lIns="45720" tIns="45720" rIns="45720" bIns="45720" anchor="t" anchorCtr="0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/>
            <a:r>
              <a:rPr lang="en-US" sz="2000" b="1" dirty="0"/>
              <a:t>S&amp;T IT Organizational Chart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30D26D-FB4F-5C91-8FB2-6BE63C5C29A0}"/>
              </a:ext>
            </a:extLst>
          </p:cNvPr>
          <p:cNvSpPr txBox="1"/>
          <p:nvPr/>
        </p:nvSpPr>
        <p:spPr>
          <a:xfrm>
            <a:off x="8171830" y="3880116"/>
            <a:ext cx="685800" cy="9144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 Vacant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3D1AB7-BBDA-48B8-317A-4AEC4D61E1F8}"/>
              </a:ext>
            </a:extLst>
          </p:cNvPr>
          <p:cNvSpPr txBox="1"/>
          <p:nvPr/>
        </p:nvSpPr>
        <p:spPr>
          <a:xfrm>
            <a:off x="8171830" y="3790076"/>
            <a:ext cx="685800" cy="9144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lIns="0" tIns="0" rIns="0" bIns="0" anchor="ctr" anchorCtr="0">
            <a:noAutofit/>
          </a:bodyPr>
          <a:lstStyle>
            <a:defPPr>
              <a:defRPr lang="en-US"/>
            </a:defPPr>
            <a:lvl1pPr algn="ctr" defTabSz="457200">
              <a:defRPr sz="900" b="1">
                <a:solidFill>
                  <a:srgbClr val="FFFFFF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sz="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62 Students</a:t>
            </a:r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0DC9A0DE-2C99-9498-86B8-2478FB2FF1B5}"/>
              </a:ext>
            </a:extLst>
          </p:cNvPr>
          <p:cNvSpPr txBox="1">
            <a:spLocks/>
          </p:cNvSpPr>
          <p:nvPr/>
        </p:nvSpPr>
        <p:spPr>
          <a:xfrm>
            <a:off x="285206" y="1376587"/>
            <a:ext cx="1234440" cy="105346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Desktop Deployment &amp; Support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Justin Blackwell (Lead)</a:t>
            </a:r>
            <a:b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Sean Apple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Jonathan Blasingame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 Feller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 Mungle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Carson Klossner (Temp)</a:t>
            </a: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946158-6E14-9EA6-FF82-4E9A6B0F63D0}"/>
              </a:ext>
            </a:extLst>
          </p:cNvPr>
          <p:cNvSpPr txBox="1"/>
          <p:nvPr/>
        </p:nvSpPr>
        <p:spPr>
          <a:xfrm>
            <a:off x="285206" y="3123109"/>
            <a:ext cx="1234440" cy="642089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Help Desk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Kurt Pritchett (Supervisor)</a:t>
            </a:r>
            <a:endParaRPr lang="en-US" sz="75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Jeff Cameron​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Dallas Clements​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Parineeta Saha (Coop)</a:t>
            </a:r>
          </a:p>
        </p:txBody>
      </p:sp>
      <p:sp>
        <p:nvSpPr>
          <p:cNvPr id="21" name="Text Placeholder 1">
            <a:extLst>
              <a:ext uri="{FF2B5EF4-FFF2-40B4-BE49-F238E27FC236}">
                <a16:creationId xmlns:a16="http://schemas.microsoft.com/office/drawing/2014/main" id="{362AB8E6-4CC1-8965-9002-5BE2B79C8BBB}"/>
              </a:ext>
            </a:extLst>
          </p:cNvPr>
          <p:cNvSpPr txBox="1">
            <a:spLocks/>
          </p:cNvSpPr>
          <p:nvPr/>
        </p:nvSpPr>
        <p:spPr>
          <a:xfrm>
            <a:off x="285206" y="3785909"/>
            <a:ext cx="1234440" cy="76900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Learning Environments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Cain (Supervisor)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Craig Crawford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Patrick Fehrenbach (StL) 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Michelle Mehmert</a:t>
            </a:r>
            <a:b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Megan Thompson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834314-22D5-F08F-0818-4AD8B352314C}"/>
              </a:ext>
            </a:extLst>
          </p:cNvPr>
          <p:cNvSpPr txBox="1"/>
          <p:nvPr/>
        </p:nvSpPr>
        <p:spPr>
          <a:xfrm>
            <a:off x="285206" y="2455562"/>
            <a:ext cx="1234440" cy="642088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 Projects/VIP Support</a:t>
            </a:r>
            <a:endParaRPr lang="en-US" sz="75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Devin Ogle (Lead)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Morgan Null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Allen Wilkins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Kaleb Chiles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709C75-08CF-3EEF-2B39-5CCB9027B4A5}"/>
              </a:ext>
            </a:extLst>
          </p:cNvPr>
          <p:cNvSpPr txBox="1"/>
          <p:nvPr/>
        </p:nvSpPr>
        <p:spPr>
          <a:xfrm>
            <a:off x="1517430" y="1376587"/>
            <a:ext cx="137160" cy="105802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A6087C-3AB9-FC86-9ECD-AAF5CE2DC0DC}"/>
              </a:ext>
            </a:extLst>
          </p:cNvPr>
          <p:cNvSpPr txBox="1"/>
          <p:nvPr/>
        </p:nvSpPr>
        <p:spPr>
          <a:xfrm>
            <a:off x="1517430" y="2455562"/>
            <a:ext cx="137160" cy="642571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D7F1184-C161-5754-1D9D-F267009E42B9}"/>
              </a:ext>
            </a:extLst>
          </p:cNvPr>
          <p:cNvSpPr txBox="1"/>
          <p:nvPr/>
        </p:nvSpPr>
        <p:spPr>
          <a:xfrm>
            <a:off x="1517430" y="3123109"/>
            <a:ext cx="137160" cy="64008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41533E-3261-E91D-EAC7-20959E418EC5}"/>
              </a:ext>
            </a:extLst>
          </p:cNvPr>
          <p:cNvSpPr txBox="1"/>
          <p:nvPr/>
        </p:nvSpPr>
        <p:spPr>
          <a:xfrm>
            <a:off x="1517430" y="3785909"/>
            <a:ext cx="137160" cy="76992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8270E9B3-3FBD-240F-FA12-B40DFA4A5330}"/>
              </a:ext>
            </a:extLst>
          </p:cNvPr>
          <p:cNvSpPr txBox="1">
            <a:spLocks/>
          </p:cNvSpPr>
          <p:nvPr/>
        </p:nvSpPr>
        <p:spPr>
          <a:xfrm>
            <a:off x="6155594" y="1376588"/>
            <a:ext cx="1234440" cy="524562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 Support Solutions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Jennifer Nixon 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(Sr. Manager IT)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51DB8B3-0A35-0FB7-8A0B-1C2332FBC429}"/>
              </a:ext>
            </a:extLst>
          </p:cNvPr>
          <p:cNvSpPr txBox="1"/>
          <p:nvPr/>
        </p:nvSpPr>
        <p:spPr>
          <a:xfrm>
            <a:off x="7389770" y="1376588"/>
            <a:ext cx="137160" cy="52120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8FA6281-1B73-97BF-598E-992353E9FE4A}"/>
              </a:ext>
            </a:extLst>
          </p:cNvPr>
          <p:cNvSpPr txBox="1"/>
          <p:nvPr/>
        </p:nvSpPr>
        <p:spPr>
          <a:xfrm>
            <a:off x="2987243" y="1376588"/>
            <a:ext cx="137160" cy="50292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DE013CC-C65B-80EF-A124-5F01E6AFC93A}"/>
              </a:ext>
            </a:extLst>
          </p:cNvPr>
          <p:cNvSpPr txBox="1"/>
          <p:nvPr/>
        </p:nvSpPr>
        <p:spPr>
          <a:xfrm>
            <a:off x="2987243" y="1900449"/>
            <a:ext cx="137160" cy="5303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0B8F73C-73A8-A1DA-51E6-92DCAF24743B}"/>
              </a:ext>
            </a:extLst>
          </p:cNvPr>
          <p:cNvSpPr txBox="1"/>
          <p:nvPr/>
        </p:nvSpPr>
        <p:spPr>
          <a:xfrm>
            <a:off x="2987243" y="2449938"/>
            <a:ext cx="137160" cy="76476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FE07931-F842-94D2-55DF-306A91FE5F00}"/>
              </a:ext>
            </a:extLst>
          </p:cNvPr>
          <p:cNvSpPr txBox="1"/>
          <p:nvPr/>
        </p:nvSpPr>
        <p:spPr>
          <a:xfrm>
            <a:off x="8856197" y="1376587"/>
            <a:ext cx="137160" cy="69884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918C4FA-096A-FA4E-8178-4F857651B29E}"/>
              </a:ext>
            </a:extLst>
          </p:cNvPr>
          <p:cNvSpPr txBox="1"/>
          <p:nvPr/>
        </p:nvSpPr>
        <p:spPr>
          <a:xfrm>
            <a:off x="8856197" y="2089751"/>
            <a:ext cx="137160" cy="119786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4" name="Text Placeholder 1">
            <a:extLst>
              <a:ext uri="{FF2B5EF4-FFF2-40B4-BE49-F238E27FC236}">
                <a16:creationId xmlns:a16="http://schemas.microsoft.com/office/drawing/2014/main" id="{A939A71C-9469-89BC-E648-F9771721A938}"/>
              </a:ext>
            </a:extLst>
          </p:cNvPr>
          <p:cNvSpPr txBox="1">
            <a:spLocks/>
          </p:cNvSpPr>
          <p:nvPr/>
        </p:nvSpPr>
        <p:spPr>
          <a:xfrm>
            <a:off x="4687997" y="2247153"/>
            <a:ext cx="1234440" cy="43986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Hardware Management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Alissa Fleck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Brentley Courtney</a:t>
            </a:r>
          </a:p>
        </p:txBody>
      </p:sp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94C43D5B-FD9D-15C6-5E46-E4F6D40604ED}"/>
              </a:ext>
            </a:extLst>
          </p:cNvPr>
          <p:cNvSpPr txBox="1">
            <a:spLocks/>
          </p:cNvSpPr>
          <p:nvPr/>
        </p:nvSpPr>
        <p:spPr>
          <a:xfrm>
            <a:off x="4687997" y="2712412"/>
            <a:ext cx="1234440" cy="48622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Software Management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Lua Smith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Melissa Hill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Christopher Wilson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33A5F74-F4FE-DD48-296B-39B298AFB863}"/>
              </a:ext>
            </a:extLst>
          </p:cNvPr>
          <p:cNvSpPr txBox="1"/>
          <p:nvPr/>
        </p:nvSpPr>
        <p:spPr>
          <a:xfrm>
            <a:off x="5922437" y="2247153"/>
            <a:ext cx="137160" cy="43891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5E2EA27-9FDE-CFE0-33C7-C041A41C40FB}"/>
              </a:ext>
            </a:extLst>
          </p:cNvPr>
          <p:cNvSpPr txBox="1"/>
          <p:nvPr/>
        </p:nvSpPr>
        <p:spPr>
          <a:xfrm>
            <a:off x="5922437" y="2711837"/>
            <a:ext cx="137160" cy="490267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67" name="Text Placeholder 1">
            <a:extLst>
              <a:ext uri="{FF2B5EF4-FFF2-40B4-BE49-F238E27FC236}">
                <a16:creationId xmlns:a16="http://schemas.microsoft.com/office/drawing/2014/main" id="{02EE9A8B-6BE9-E053-3A00-121C6C7D3885}"/>
              </a:ext>
            </a:extLst>
          </p:cNvPr>
          <p:cNvSpPr txBox="1">
            <a:spLocks/>
          </p:cNvSpPr>
          <p:nvPr/>
        </p:nvSpPr>
        <p:spPr>
          <a:xfrm>
            <a:off x="4685781" y="1365839"/>
            <a:ext cx="1234440" cy="2998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Office Support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Patrice Hatcher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D6F2835-703B-F3A1-573E-D29AFA1C01F7}"/>
              </a:ext>
            </a:extLst>
          </p:cNvPr>
          <p:cNvSpPr txBox="1"/>
          <p:nvPr/>
        </p:nvSpPr>
        <p:spPr>
          <a:xfrm>
            <a:off x="5920221" y="1365839"/>
            <a:ext cx="137160" cy="3017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Text Placeholder 1">
            <a:extLst>
              <a:ext uri="{FF2B5EF4-FFF2-40B4-BE49-F238E27FC236}">
                <a16:creationId xmlns:a16="http://schemas.microsoft.com/office/drawing/2014/main" id="{35FF061D-A091-1D6F-B606-C2D86C46E02C}"/>
              </a:ext>
            </a:extLst>
          </p:cNvPr>
          <p:cNvSpPr txBox="1">
            <a:spLocks/>
          </p:cNvSpPr>
          <p:nvPr/>
        </p:nvSpPr>
        <p:spPr>
          <a:xfrm>
            <a:off x="7623190" y="3310170"/>
            <a:ext cx="1234440" cy="2998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 Analysis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002A801-623B-D98F-F09B-DA63D2E9B787}"/>
              </a:ext>
            </a:extLst>
          </p:cNvPr>
          <p:cNvSpPr txBox="1"/>
          <p:nvPr/>
        </p:nvSpPr>
        <p:spPr>
          <a:xfrm>
            <a:off x="8857630" y="3310170"/>
            <a:ext cx="137160" cy="3017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6B0D1DC-5C9F-CFC6-C455-65BDA94D74B2}"/>
              </a:ext>
            </a:extLst>
          </p:cNvPr>
          <p:cNvSpPr txBox="1"/>
          <p:nvPr/>
        </p:nvSpPr>
        <p:spPr>
          <a:xfrm>
            <a:off x="8171830" y="3700035"/>
            <a:ext cx="685800" cy="9751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71 Employee</a:t>
            </a:r>
          </a:p>
        </p:txBody>
      </p:sp>
      <p:sp>
        <p:nvSpPr>
          <p:cNvPr id="45" name="Text Placeholder 1">
            <a:extLst>
              <a:ext uri="{FF2B5EF4-FFF2-40B4-BE49-F238E27FC236}">
                <a16:creationId xmlns:a16="http://schemas.microsoft.com/office/drawing/2014/main" id="{4E3EEDF4-F3E9-95E6-874F-D34019DD3B68}"/>
              </a:ext>
            </a:extLst>
          </p:cNvPr>
          <p:cNvSpPr txBox="1">
            <a:spLocks/>
          </p:cNvSpPr>
          <p:nvPr/>
        </p:nvSpPr>
        <p:spPr>
          <a:xfrm>
            <a:off x="6155594" y="2646395"/>
            <a:ext cx="1234440" cy="862093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Performance Computing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Buddy Scharfenberg (Lead)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Daniel Bylina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Josh Jones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Ryan Lantzer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Text Placeholder 1">
            <a:extLst>
              <a:ext uri="{FF2B5EF4-FFF2-40B4-BE49-F238E27FC236}">
                <a16:creationId xmlns:a16="http://schemas.microsoft.com/office/drawing/2014/main" id="{7C8A9160-FBDC-53D4-3A12-048BFECE6212}"/>
              </a:ext>
            </a:extLst>
          </p:cNvPr>
          <p:cNvSpPr txBox="1">
            <a:spLocks/>
          </p:cNvSpPr>
          <p:nvPr/>
        </p:nvSpPr>
        <p:spPr>
          <a:xfrm>
            <a:off x="6155594" y="1920856"/>
            <a:ext cx="1234440" cy="70722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Specialized Systems </a:t>
            </a:r>
            <a:b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Randy Haffer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 Howdeshell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Maninger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B5C6E73-7CEB-CC1E-FDE4-02422EB85326}"/>
              </a:ext>
            </a:extLst>
          </p:cNvPr>
          <p:cNvSpPr txBox="1"/>
          <p:nvPr/>
        </p:nvSpPr>
        <p:spPr>
          <a:xfrm>
            <a:off x="7392276" y="1920857"/>
            <a:ext cx="137160" cy="7040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A9A4925-274C-D189-D6EC-82054942758D}"/>
              </a:ext>
            </a:extLst>
          </p:cNvPr>
          <p:cNvSpPr txBox="1"/>
          <p:nvPr/>
        </p:nvSpPr>
        <p:spPr>
          <a:xfrm>
            <a:off x="7391791" y="2646395"/>
            <a:ext cx="137160" cy="85953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D1D9731-4C1C-0867-7045-2FE29B4BF225}"/>
              </a:ext>
            </a:extLst>
          </p:cNvPr>
          <p:cNvSpPr txBox="1"/>
          <p:nvPr/>
        </p:nvSpPr>
        <p:spPr>
          <a:xfrm>
            <a:off x="6155594" y="3533718"/>
            <a:ext cx="1234440" cy="34639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BTA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7DF7D3D-ECC4-3484-0FB0-226676A3F495}"/>
              </a:ext>
            </a:extLst>
          </p:cNvPr>
          <p:cNvSpPr txBox="1"/>
          <p:nvPr/>
        </p:nvSpPr>
        <p:spPr>
          <a:xfrm>
            <a:off x="7392276" y="3531961"/>
            <a:ext cx="137160" cy="34747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F629870-950E-5587-FB98-5AF3CC5F0C3B}"/>
              </a:ext>
            </a:extLst>
          </p:cNvPr>
          <p:cNvSpPr txBox="1"/>
          <p:nvPr/>
        </p:nvSpPr>
        <p:spPr>
          <a:xfrm>
            <a:off x="7665067" y="2849635"/>
            <a:ext cx="1143000" cy="18466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Programmer</a:t>
            </a:r>
          </a:p>
        </p:txBody>
      </p:sp>
      <p:sp>
        <p:nvSpPr>
          <p:cNvPr id="91" name="Text Placeholder 1">
            <a:extLst>
              <a:ext uri="{FF2B5EF4-FFF2-40B4-BE49-F238E27FC236}">
                <a16:creationId xmlns:a16="http://schemas.microsoft.com/office/drawing/2014/main" id="{F2C6488B-C799-FB2E-A705-4F74874A2EF0}"/>
              </a:ext>
            </a:extLst>
          </p:cNvPr>
          <p:cNvSpPr txBox="1">
            <a:spLocks/>
          </p:cNvSpPr>
          <p:nvPr/>
        </p:nvSpPr>
        <p:spPr>
          <a:xfrm>
            <a:off x="3220400" y="1376588"/>
            <a:ext cx="1234440" cy="79437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 Operations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Doty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Logan Wilson</a:t>
            </a:r>
          </a:p>
        </p:txBody>
      </p:sp>
      <p:sp>
        <p:nvSpPr>
          <p:cNvPr id="92" name="Text Placeholder 1">
            <a:extLst>
              <a:ext uri="{FF2B5EF4-FFF2-40B4-BE49-F238E27FC236}">
                <a16:creationId xmlns:a16="http://schemas.microsoft.com/office/drawing/2014/main" id="{61B5EA34-ECB5-524D-5888-85B5EE54C229}"/>
              </a:ext>
            </a:extLst>
          </p:cNvPr>
          <p:cNvSpPr txBox="1">
            <a:spLocks/>
          </p:cNvSpPr>
          <p:nvPr/>
        </p:nvSpPr>
        <p:spPr>
          <a:xfrm>
            <a:off x="3220400" y="2203865"/>
            <a:ext cx="1230809" cy="855179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Desktop Engineering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 Bucher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Leroy Kierstead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Lizzy Miller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Austin Wall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Camden Henke (Coop)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9318FE7-779D-191D-ABF1-EE59BFA2CEA2}"/>
              </a:ext>
            </a:extLst>
          </p:cNvPr>
          <p:cNvSpPr txBox="1"/>
          <p:nvPr/>
        </p:nvSpPr>
        <p:spPr>
          <a:xfrm>
            <a:off x="4455429" y="1376588"/>
            <a:ext cx="137160" cy="79108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60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B5EB1F5-CD9B-364C-13E8-2E792D697187}"/>
              </a:ext>
            </a:extLst>
          </p:cNvPr>
          <p:cNvSpPr txBox="1"/>
          <p:nvPr/>
        </p:nvSpPr>
        <p:spPr>
          <a:xfrm>
            <a:off x="4449079" y="2203866"/>
            <a:ext cx="137160" cy="85953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06705D-9803-ECC2-363F-389AFB378B36}"/>
              </a:ext>
            </a:extLst>
          </p:cNvPr>
          <p:cNvSpPr txBox="1"/>
          <p:nvPr/>
        </p:nvSpPr>
        <p:spPr>
          <a:xfrm>
            <a:off x="3264850" y="1774482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Sr. Security Analyst</a:t>
            </a: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02E98938-D248-D90F-3144-8B649BF45A8B}"/>
              </a:ext>
            </a:extLst>
          </p:cNvPr>
          <p:cNvSpPr txBox="1">
            <a:spLocks/>
          </p:cNvSpPr>
          <p:nvPr/>
        </p:nvSpPr>
        <p:spPr>
          <a:xfrm>
            <a:off x="4690278" y="1691118"/>
            <a:ext cx="1232159" cy="53305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Business Services</a:t>
            </a:r>
          </a:p>
          <a:p>
            <a:r>
              <a:rPr lang="en-US" dirty="0"/>
              <a:t>Cheryl Ahrens </a:t>
            </a:r>
          </a:p>
          <a:p>
            <a:r>
              <a:rPr lang="en-US" dirty="0"/>
              <a:t>Manager IT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940BD3-C3A4-E6B5-2E38-A926335CE9C3}"/>
              </a:ext>
            </a:extLst>
          </p:cNvPr>
          <p:cNvSpPr txBox="1"/>
          <p:nvPr/>
        </p:nvSpPr>
        <p:spPr>
          <a:xfrm>
            <a:off x="5922437" y="1693649"/>
            <a:ext cx="137160" cy="52773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0EA8388-95E6-DF8E-8E77-8C418CA004F1}"/>
              </a:ext>
            </a:extLst>
          </p:cNvPr>
          <p:cNvSpPr txBox="1"/>
          <p:nvPr/>
        </p:nvSpPr>
        <p:spPr>
          <a:xfrm>
            <a:off x="3263585" y="1929195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 Analyst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5E37D9-33CA-159F-24CC-03A6D709DC6A}"/>
              </a:ext>
            </a:extLst>
          </p:cNvPr>
          <p:cNvSpPr txBox="1"/>
          <p:nvPr/>
        </p:nvSpPr>
        <p:spPr>
          <a:xfrm>
            <a:off x="7665067" y="3070740"/>
            <a:ext cx="1143000" cy="18466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Programmer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8CAD23-789C-B5A1-7D5C-9D58F90A28DC}"/>
              </a:ext>
            </a:extLst>
          </p:cNvPr>
          <p:cNvSpPr txBox="1"/>
          <p:nvPr/>
        </p:nvSpPr>
        <p:spPr>
          <a:xfrm>
            <a:off x="1820178" y="2277190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Network Tech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8681AE2-63A3-2A9E-8237-7246E5110EF2}"/>
              </a:ext>
            </a:extLst>
          </p:cNvPr>
          <p:cNvSpPr txBox="1"/>
          <p:nvPr/>
        </p:nvSpPr>
        <p:spPr>
          <a:xfrm>
            <a:off x="6201314" y="2436450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 Systems Admin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FC72BAF-955F-DAD7-2171-5BA2817030A8}"/>
              </a:ext>
            </a:extLst>
          </p:cNvPr>
          <p:cNvSpPr txBox="1"/>
          <p:nvPr/>
        </p:nvSpPr>
        <p:spPr>
          <a:xfrm>
            <a:off x="6206200" y="3693616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 Systems Admin</a:t>
            </a:r>
          </a:p>
        </p:txBody>
      </p:sp>
      <p:pic>
        <p:nvPicPr>
          <p:cNvPr id="22" name="Picture 21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0CAC1CF6-F160-7652-F5A2-597C5C45F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0807" y="4360909"/>
            <a:ext cx="3483970" cy="60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44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imary Logo">
  <a:themeElements>
    <a:clrScheme name="Custom 1">
      <a:dk1>
        <a:srgbClr val="154734"/>
      </a:dk1>
      <a:lt1>
        <a:srgbClr val="FFFFFF"/>
      </a:lt1>
      <a:dk2>
        <a:srgbClr val="000000"/>
      </a:dk2>
      <a:lt2>
        <a:srgbClr val="FFFFFF"/>
      </a:lt2>
      <a:accent1>
        <a:srgbClr val="007A33"/>
      </a:accent1>
      <a:accent2>
        <a:srgbClr val="003B49"/>
      </a:accent2>
      <a:accent3>
        <a:srgbClr val="2DCCD3"/>
      </a:accent3>
      <a:accent4>
        <a:srgbClr val="E87722"/>
      </a:accent4>
      <a:accent5>
        <a:srgbClr val="00858A"/>
      </a:accent5>
      <a:accent6>
        <a:srgbClr val="BFD730"/>
      </a:accent6>
      <a:hlink>
        <a:srgbClr val="00858A"/>
      </a:hlink>
      <a:folHlink>
        <a:srgbClr val="63666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SFT-2022" id="{DF38B14D-C4CF-1B4B-8EE7-30410C02774E}" vid="{2C75E003-600E-2A43-9EDE-E0AC60EB25CA}"/>
    </a:ext>
  </a:extLst>
</a:theme>
</file>

<file path=ppt/theme/theme2.xml><?xml version="1.0" encoding="utf-8"?>
<a:theme xmlns:a="http://schemas.openxmlformats.org/drawingml/2006/main" name="Primary Logo">
  <a:themeElements>
    <a:clrScheme name="Custom 2">
      <a:dk1>
        <a:srgbClr val="154734"/>
      </a:dk1>
      <a:lt1>
        <a:srgbClr val="FFFFFF"/>
      </a:lt1>
      <a:dk2>
        <a:srgbClr val="000000"/>
      </a:dk2>
      <a:lt2>
        <a:srgbClr val="FFFFFF"/>
      </a:lt2>
      <a:accent1>
        <a:srgbClr val="007A33"/>
      </a:accent1>
      <a:accent2>
        <a:srgbClr val="003B49"/>
      </a:accent2>
      <a:accent3>
        <a:srgbClr val="2DCCD3"/>
      </a:accent3>
      <a:accent4>
        <a:srgbClr val="E87722"/>
      </a:accent4>
      <a:accent5>
        <a:srgbClr val="00858A"/>
      </a:accent5>
      <a:accent6>
        <a:srgbClr val="BFD730"/>
      </a:accent6>
      <a:hlink>
        <a:srgbClr val="00858A"/>
      </a:hlink>
      <a:folHlink>
        <a:srgbClr val="63666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SFT-2022" id="{DF38B14D-C4CF-1B4B-8EE7-30410C02774E}" vid="{2C75E003-600E-2A43-9EDE-E0AC60EB25C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16x9 Presentation</Template>
  <TotalTime>64220</TotalTime>
  <Words>319</Words>
  <Application>Microsoft Office PowerPoint</Application>
  <PresentationFormat>On-screen Show (16:9)</PresentationFormat>
  <Paragraphs>124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.Hiragino Kaku Gothic Interface W3</vt:lpstr>
      <vt:lpstr>Arial</vt:lpstr>
      <vt:lpstr>Calibri</vt:lpstr>
      <vt:lpstr>Courier New</vt:lpstr>
      <vt:lpstr>Franklin Gothic Medium</vt:lpstr>
      <vt:lpstr>Lucida Grande</vt:lpstr>
      <vt:lpstr>Orgon Slab Medium</vt:lpstr>
      <vt:lpstr>Roboto</vt:lpstr>
      <vt:lpstr>System Font Regular</vt:lpstr>
      <vt:lpstr>Tisa Offc Serif Pro</vt:lpstr>
      <vt:lpstr>Primary Logo</vt:lpstr>
      <vt:lpstr>Primary Logo</vt:lpstr>
      <vt:lpstr>PowerPoint Presentation</vt:lpstr>
    </vt:vector>
  </TitlesOfParts>
  <Company>Missouri University of Science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for Using S&amp;T’s  PowerPoint Presentations</dc:title>
  <dc:creator>Robbins, Barry</dc:creator>
  <cp:lastModifiedBy>Klossner, Carson</cp:lastModifiedBy>
  <cp:revision>29</cp:revision>
  <cp:lastPrinted>2024-10-16T20:28:16Z</cp:lastPrinted>
  <dcterms:created xsi:type="dcterms:W3CDTF">2024-05-02T21:29:41Z</dcterms:created>
  <dcterms:modified xsi:type="dcterms:W3CDTF">2024-12-23T15:14:39Z</dcterms:modified>
</cp:coreProperties>
</file>